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2" r:id="rId5"/>
  </p:sldMasterIdLst>
  <p:notesMasterIdLst>
    <p:notesMasterId r:id="rId12"/>
  </p:notesMasterIdLst>
  <p:sldIdLst>
    <p:sldId id="1896" r:id="rId6"/>
    <p:sldId id="1898" r:id="rId7"/>
    <p:sldId id="1897" r:id="rId8"/>
    <p:sldId id="1887" r:id="rId9"/>
    <p:sldId id="1895" r:id="rId10"/>
    <p:sldId id="18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C000"/>
    <a:srgbClr val="F2F2F2"/>
    <a:srgbClr val="E4E4E4"/>
    <a:srgbClr val="E6E6E6"/>
    <a:srgbClr val="555555"/>
    <a:srgbClr val="000000"/>
    <a:srgbClr val="CBCBCA"/>
    <a:srgbClr val="C1C1C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926C8-D713-4534-B690-1923122A9842}" v="2" dt="2021-07-07T13:28:29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1" autoAdjust="0"/>
    <p:restoredTop sz="94655" autoAdjust="0"/>
  </p:normalViewPr>
  <p:slideViewPr>
    <p:cSldViewPr snapToGrid="0">
      <p:cViewPr>
        <p:scale>
          <a:sx n="125" d="100"/>
          <a:sy n="125" d="100"/>
        </p:scale>
        <p:origin x="54" y="-5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A84A-E68A-4E51-AF77-A4358D98542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70B9-BB27-4DAD-947B-1A2F995D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070B9-BB27-4DAD-947B-1A2F995D12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3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407-2ADE-4E76-AAF2-9F7786C4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6996-264C-4E24-9EF1-FE0F0F3FB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B4F5-8A00-4290-86B6-5863DC3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60B0C-5566-4CAC-9D66-AA2525D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B1BD-8AB2-4AEA-95BF-09239E8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CEA6-0749-4B16-9746-F8E8A0D9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84BF0-1241-48B5-A356-9F8F33A3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02F2-D5B9-4357-8BBA-43BA9C20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3D2C-824C-43D1-9725-BD773905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F15D-3FD6-4B4B-8290-7D3143B3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752B-1EE8-4AB2-AB8F-4C51F01B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DE99-1EB8-4D74-81D1-4DEC7B6B6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481C-639E-4167-837C-86AF145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484C-84EC-4A97-8857-E16601D8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33AB-03C1-49B6-8304-389C58E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844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408204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08600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9FD0314E-A151-4D04-AE81-AE3F82C09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57083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56254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4522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BE4C-C3B8-4C91-A54D-AB15F94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51F1-BA60-4321-83F6-9FBE7E6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3D7-581A-4E10-A813-55223217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48B1-0CF5-4F9B-9C71-B839613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A536-0EFC-4E30-BA71-7F7C04F2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3254345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111828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567331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526980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29390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7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768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7143521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019154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6473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E2E-C560-4C74-84AE-7161C4F0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68CA-7D18-4072-95EC-32359289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D24C-CB4E-4A4D-98D2-F2BB72C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ECD5-305E-4F25-996D-0B9F38B3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FD69-0858-4F58-A2DE-F57C3560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236013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5134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192761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4337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14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1850-4114-4005-AEA4-A4112AB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F9BE-ECF8-4FCB-B7B1-9F5DA28D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B4D62-8A29-4FB6-9A69-B1FC4CEE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9454-E929-4A4E-97F1-E4F5EC0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DC52B-2805-4102-83BC-D8FACDCC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6ED3-873D-491C-A9EA-329B884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7803-325E-437D-A13B-C5114C77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EE6-1D62-492E-983A-3AB5694E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908A-C700-4F08-B19A-14AA6BFB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25A0-A4C6-4796-8A05-7FA9E829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C1B00-9DF1-4D70-81BC-00E27B40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8DA93-A3AA-4374-B9F3-0B53EAD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5544-2DD9-4A5F-9D17-72851EC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19054-36FB-4D1D-A1D9-3B9984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AD4-E373-4C9B-BB43-9351DD1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7C147-CF9F-45D3-A028-BD94741A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C58F7-4864-4444-A9A9-625565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A8E7-BCD5-4538-ABDA-82877FF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ED3F4-B04F-4500-A4F4-945309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866FF-C70E-4AC0-ACE4-2D335F0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672C-B07F-4DF8-883C-D857CD9F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FB27-50F1-4AE5-95A5-9D6D9866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F24-54B6-47AA-B83A-CF6AA2E5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F32D-AF39-4A4B-9676-01291F9E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E5028-872F-42FA-9BA6-6D356C99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F164-068E-49F3-B1F4-A6C14151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E147-046B-4A89-8259-15A7B2B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F45-CBD1-4BE7-A3C0-2BD5F5E2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E2D04-BC46-42DA-8D37-2F51C5EA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974F3-5146-47C1-AB85-6C1E63AD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F38D-1BE7-447B-B739-FA63391A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F75D-346C-4E0C-AF41-F70B5D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8533-ABDF-431C-AE73-57D77403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28CD2-E825-4892-99E0-C711D8B0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DBB4-1082-4DED-9DD6-44282546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5AFD-7A40-40E7-B657-1AFAA673D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F5B-5431-4448-B3BC-CF85386F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20C-31A8-4B01-844F-A2BAAA86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7669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9.svg"/><Relationship Id="rId2" Type="http://schemas.openxmlformats.org/officeDocument/2006/relationships/image" Target="../media/image1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75.svg"/><Relationship Id="rId21" Type="http://schemas.openxmlformats.org/officeDocument/2006/relationships/image" Target="../media/image61.svg"/><Relationship Id="rId34" Type="http://schemas.openxmlformats.org/officeDocument/2006/relationships/image" Target="../media/image70.png"/><Relationship Id="rId42" Type="http://schemas.openxmlformats.org/officeDocument/2006/relationships/image" Target="../media/image77.png"/><Relationship Id="rId47" Type="http://schemas.openxmlformats.org/officeDocument/2006/relationships/image" Target="../media/image82.svg"/><Relationship Id="rId50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29" Type="http://schemas.openxmlformats.org/officeDocument/2006/relationships/image" Target="../media/image34.svg"/><Relationship Id="rId11" Type="http://schemas.openxmlformats.org/officeDocument/2006/relationships/image" Target="../media/image52.svg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37" Type="http://schemas.openxmlformats.org/officeDocument/2006/relationships/image" Target="../media/image73.svg"/><Relationship Id="rId40" Type="http://schemas.openxmlformats.org/officeDocument/2006/relationships/image" Target="../media/image40.png"/><Relationship Id="rId45" Type="http://schemas.openxmlformats.org/officeDocument/2006/relationships/image" Target="../media/image80.svg"/><Relationship Id="rId5" Type="http://schemas.openxmlformats.org/officeDocument/2006/relationships/image" Target="../media/image46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28" Type="http://schemas.openxmlformats.org/officeDocument/2006/relationships/image" Target="../media/image33.png"/><Relationship Id="rId36" Type="http://schemas.openxmlformats.org/officeDocument/2006/relationships/image" Target="../media/image72.png"/><Relationship Id="rId49" Type="http://schemas.openxmlformats.org/officeDocument/2006/relationships/image" Target="../media/image84.svg"/><Relationship Id="rId10" Type="http://schemas.openxmlformats.org/officeDocument/2006/relationships/image" Target="../media/image51.png"/><Relationship Id="rId19" Type="http://schemas.openxmlformats.org/officeDocument/2006/relationships/image" Target="../media/image59.svg"/><Relationship Id="rId31" Type="http://schemas.openxmlformats.org/officeDocument/2006/relationships/image" Target="../media/image36.svg"/><Relationship Id="rId44" Type="http://schemas.openxmlformats.org/officeDocument/2006/relationships/image" Target="../media/image79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svg"/><Relationship Id="rId30" Type="http://schemas.openxmlformats.org/officeDocument/2006/relationships/image" Target="../media/image35.png"/><Relationship Id="rId35" Type="http://schemas.openxmlformats.org/officeDocument/2006/relationships/image" Target="../media/image71.svg"/><Relationship Id="rId43" Type="http://schemas.openxmlformats.org/officeDocument/2006/relationships/image" Target="../media/image78.svg"/><Relationship Id="rId48" Type="http://schemas.openxmlformats.org/officeDocument/2006/relationships/image" Target="../media/image83.png"/><Relationship Id="rId8" Type="http://schemas.openxmlformats.org/officeDocument/2006/relationships/image" Target="../media/image49.png"/><Relationship Id="rId51" Type="http://schemas.openxmlformats.org/officeDocument/2006/relationships/image" Target="../media/image86.svg"/><Relationship Id="rId3" Type="http://schemas.openxmlformats.org/officeDocument/2006/relationships/image" Target="../media/image44.svg"/><Relationship Id="rId12" Type="http://schemas.openxmlformats.org/officeDocument/2006/relationships/image" Target="../media/image41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33" Type="http://schemas.openxmlformats.org/officeDocument/2006/relationships/image" Target="../media/image69.svg"/><Relationship Id="rId38" Type="http://schemas.openxmlformats.org/officeDocument/2006/relationships/image" Target="../media/image74.png"/><Relationship Id="rId46" Type="http://schemas.openxmlformats.org/officeDocument/2006/relationships/image" Target="../media/image81.png"/><Relationship Id="rId20" Type="http://schemas.openxmlformats.org/officeDocument/2006/relationships/image" Target="../media/image60.png"/><Relationship Id="rId41" Type="http://schemas.openxmlformats.org/officeDocument/2006/relationships/image" Target="../media/image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40.png"/><Relationship Id="rId21" Type="http://schemas.openxmlformats.org/officeDocument/2006/relationships/image" Target="../media/image27.png"/><Relationship Id="rId7" Type="http://schemas.openxmlformats.org/officeDocument/2006/relationships/image" Target="../media/image89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11" Type="http://schemas.openxmlformats.org/officeDocument/2006/relationships/image" Target="../media/image19.png"/><Relationship Id="rId24" Type="http://schemas.openxmlformats.org/officeDocument/2006/relationships/image" Target="../media/image30.svg"/><Relationship Id="rId5" Type="http://schemas.openxmlformats.org/officeDocument/2006/relationships/image" Target="../media/image87.png"/><Relationship Id="rId15" Type="http://schemas.openxmlformats.org/officeDocument/2006/relationships/image" Target="../media/image23.png"/><Relationship Id="rId23" Type="http://schemas.openxmlformats.org/officeDocument/2006/relationships/image" Target="../media/image29.png"/><Relationship Id="rId10" Type="http://schemas.openxmlformats.org/officeDocument/2006/relationships/image" Target="../media/image18.svg"/><Relationship Id="rId19" Type="http://schemas.openxmlformats.org/officeDocument/2006/relationships/image" Target="../media/image91.png"/><Relationship Id="rId4" Type="http://schemas.openxmlformats.org/officeDocument/2006/relationships/image" Target="../media/image39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Try It Yourself!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354513" y="1383034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9" name="Submit Bar">
            <a:extLst>
              <a:ext uri="{FF2B5EF4-FFF2-40B4-BE49-F238E27FC236}">
                <a16:creationId xmlns:a16="http://schemas.microsoft.com/office/drawing/2014/main" id="{7392B720-2ADE-4A90-865D-95D1B932027D}"/>
              </a:ext>
            </a:extLst>
          </p:cNvPr>
          <p:cNvGrpSpPr/>
          <p:nvPr/>
        </p:nvGrpSpPr>
        <p:grpSpPr>
          <a:xfrm>
            <a:off x="635139" y="1879543"/>
            <a:ext cx="6089230" cy="243731"/>
            <a:chOff x="314422" y="4283541"/>
            <a:chExt cx="2790296" cy="223159"/>
          </a:xfrm>
        </p:grpSpPr>
        <p:sp>
          <p:nvSpPr>
            <p:cNvPr id="90" name="Submit Bar Background">
              <a:extLst>
                <a:ext uri="{FF2B5EF4-FFF2-40B4-BE49-F238E27FC236}">
                  <a16:creationId xmlns:a16="http://schemas.microsoft.com/office/drawing/2014/main" id="{DB847EBE-565E-4098-9D0E-60A1F9DE972F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6084180"/>
                <a:gd name="connsiteY0" fmla="*/ 11919 h 243147"/>
                <a:gd name="connsiteX1" fmla="*/ 11919 w 6084180"/>
                <a:gd name="connsiteY1" fmla="*/ 0 h 243147"/>
                <a:gd name="connsiteX2" fmla="*/ 564083 w 6084180"/>
                <a:gd name="connsiteY2" fmla="*/ 0 h 243147"/>
                <a:gd name="connsiteX3" fmla="*/ 1055645 w 6084180"/>
                <a:gd name="connsiteY3" fmla="*/ 0 h 243147"/>
                <a:gd name="connsiteX4" fmla="*/ 1729016 w 6084180"/>
                <a:gd name="connsiteY4" fmla="*/ 0 h 243147"/>
                <a:gd name="connsiteX5" fmla="*/ 2281180 w 6084180"/>
                <a:gd name="connsiteY5" fmla="*/ 0 h 243147"/>
                <a:gd name="connsiteX6" fmla="*/ 2954552 w 6084180"/>
                <a:gd name="connsiteY6" fmla="*/ 0 h 243147"/>
                <a:gd name="connsiteX7" fmla="*/ 3506716 w 6084180"/>
                <a:gd name="connsiteY7" fmla="*/ 0 h 243147"/>
                <a:gd name="connsiteX8" fmla="*/ 4240691 w 6084180"/>
                <a:gd name="connsiteY8" fmla="*/ 0 h 243147"/>
                <a:gd name="connsiteX9" fmla="*/ 5035269 w 6084180"/>
                <a:gd name="connsiteY9" fmla="*/ 0 h 243147"/>
                <a:gd name="connsiteX10" fmla="*/ 6072261 w 6084180"/>
                <a:gd name="connsiteY10" fmla="*/ 0 h 243147"/>
                <a:gd name="connsiteX11" fmla="*/ 6084180 w 6084180"/>
                <a:gd name="connsiteY11" fmla="*/ 11919 h 243147"/>
                <a:gd name="connsiteX12" fmla="*/ 6084180 w 6084180"/>
                <a:gd name="connsiteY12" fmla="*/ 231228 h 243147"/>
                <a:gd name="connsiteX13" fmla="*/ 6072261 w 6084180"/>
                <a:gd name="connsiteY13" fmla="*/ 243147 h 243147"/>
                <a:gd name="connsiteX14" fmla="*/ 5459493 w 6084180"/>
                <a:gd name="connsiteY14" fmla="*/ 243147 h 243147"/>
                <a:gd name="connsiteX15" fmla="*/ 4967932 w 6084180"/>
                <a:gd name="connsiteY15" fmla="*/ 243147 h 243147"/>
                <a:gd name="connsiteX16" fmla="*/ 4476371 w 6084180"/>
                <a:gd name="connsiteY16" fmla="*/ 243147 h 243147"/>
                <a:gd name="connsiteX17" fmla="*/ 3863603 w 6084180"/>
                <a:gd name="connsiteY17" fmla="*/ 243147 h 243147"/>
                <a:gd name="connsiteX18" fmla="*/ 3129628 w 6084180"/>
                <a:gd name="connsiteY18" fmla="*/ 243147 h 243147"/>
                <a:gd name="connsiteX19" fmla="*/ 2456257 w 6084180"/>
                <a:gd name="connsiteY19" fmla="*/ 243147 h 243147"/>
                <a:gd name="connsiteX20" fmla="*/ 1782886 w 6084180"/>
                <a:gd name="connsiteY20" fmla="*/ 243147 h 243147"/>
                <a:gd name="connsiteX21" fmla="*/ 1170118 w 6084180"/>
                <a:gd name="connsiteY21" fmla="*/ 243147 h 243147"/>
                <a:gd name="connsiteX22" fmla="*/ 617953 w 6084180"/>
                <a:gd name="connsiteY22" fmla="*/ 243147 h 243147"/>
                <a:gd name="connsiteX23" fmla="*/ 11919 w 6084180"/>
                <a:gd name="connsiteY23" fmla="*/ 243147 h 243147"/>
                <a:gd name="connsiteX24" fmla="*/ 0 w 6084180"/>
                <a:gd name="connsiteY24" fmla="*/ 231228 h 243147"/>
                <a:gd name="connsiteX25" fmla="*/ 0 w 6084180"/>
                <a:gd name="connsiteY25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4180" h="243147" fill="none" extrusionOk="0">
                  <a:moveTo>
                    <a:pt x="0" y="11919"/>
                  </a:moveTo>
                  <a:cubicBezTo>
                    <a:pt x="-63" y="5516"/>
                    <a:pt x="5223" y="515"/>
                    <a:pt x="11919" y="0"/>
                  </a:cubicBezTo>
                  <a:cubicBezTo>
                    <a:pt x="254489" y="-17755"/>
                    <a:pt x="358523" y="3819"/>
                    <a:pt x="564083" y="0"/>
                  </a:cubicBezTo>
                  <a:cubicBezTo>
                    <a:pt x="769643" y="-3819"/>
                    <a:pt x="953349" y="709"/>
                    <a:pt x="1055645" y="0"/>
                  </a:cubicBezTo>
                  <a:cubicBezTo>
                    <a:pt x="1157941" y="-709"/>
                    <a:pt x="1468482" y="-5476"/>
                    <a:pt x="1729016" y="0"/>
                  </a:cubicBezTo>
                  <a:cubicBezTo>
                    <a:pt x="1989550" y="5476"/>
                    <a:pt x="2167726" y="-27596"/>
                    <a:pt x="2281180" y="0"/>
                  </a:cubicBezTo>
                  <a:cubicBezTo>
                    <a:pt x="2394634" y="27596"/>
                    <a:pt x="2680382" y="-4133"/>
                    <a:pt x="2954552" y="0"/>
                  </a:cubicBezTo>
                  <a:cubicBezTo>
                    <a:pt x="3228722" y="4133"/>
                    <a:pt x="3269814" y="-502"/>
                    <a:pt x="3506716" y="0"/>
                  </a:cubicBezTo>
                  <a:cubicBezTo>
                    <a:pt x="3743618" y="502"/>
                    <a:pt x="4050705" y="17932"/>
                    <a:pt x="4240691" y="0"/>
                  </a:cubicBezTo>
                  <a:cubicBezTo>
                    <a:pt x="4430677" y="-17932"/>
                    <a:pt x="4785941" y="32688"/>
                    <a:pt x="5035269" y="0"/>
                  </a:cubicBezTo>
                  <a:cubicBezTo>
                    <a:pt x="5284597" y="-32688"/>
                    <a:pt x="5797236" y="-45996"/>
                    <a:pt x="6072261" y="0"/>
                  </a:cubicBezTo>
                  <a:cubicBezTo>
                    <a:pt x="6079496" y="-1340"/>
                    <a:pt x="6084466" y="4271"/>
                    <a:pt x="6084180" y="11919"/>
                  </a:cubicBezTo>
                  <a:cubicBezTo>
                    <a:pt x="6084983" y="66982"/>
                    <a:pt x="6094499" y="185117"/>
                    <a:pt x="6084180" y="231228"/>
                  </a:cubicBezTo>
                  <a:cubicBezTo>
                    <a:pt x="6084046" y="237205"/>
                    <a:pt x="6079759" y="242086"/>
                    <a:pt x="6072261" y="243147"/>
                  </a:cubicBezTo>
                  <a:cubicBezTo>
                    <a:pt x="5801162" y="241535"/>
                    <a:pt x="5704248" y="228728"/>
                    <a:pt x="5459493" y="243147"/>
                  </a:cubicBezTo>
                  <a:cubicBezTo>
                    <a:pt x="5214738" y="257566"/>
                    <a:pt x="5104224" y="256062"/>
                    <a:pt x="4967932" y="243147"/>
                  </a:cubicBezTo>
                  <a:cubicBezTo>
                    <a:pt x="4831640" y="230232"/>
                    <a:pt x="4636638" y="239248"/>
                    <a:pt x="4476371" y="243147"/>
                  </a:cubicBezTo>
                  <a:cubicBezTo>
                    <a:pt x="4316104" y="247046"/>
                    <a:pt x="4053812" y="238225"/>
                    <a:pt x="3863603" y="243147"/>
                  </a:cubicBezTo>
                  <a:cubicBezTo>
                    <a:pt x="3673394" y="248069"/>
                    <a:pt x="3375693" y="206601"/>
                    <a:pt x="3129628" y="243147"/>
                  </a:cubicBezTo>
                  <a:cubicBezTo>
                    <a:pt x="2883563" y="279693"/>
                    <a:pt x="2662051" y="239818"/>
                    <a:pt x="2456257" y="243147"/>
                  </a:cubicBezTo>
                  <a:cubicBezTo>
                    <a:pt x="2250463" y="246476"/>
                    <a:pt x="1974177" y="219462"/>
                    <a:pt x="1782886" y="243147"/>
                  </a:cubicBezTo>
                  <a:cubicBezTo>
                    <a:pt x="1591595" y="266832"/>
                    <a:pt x="1324160" y="236911"/>
                    <a:pt x="1170118" y="243147"/>
                  </a:cubicBezTo>
                  <a:cubicBezTo>
                    <a:pt x="1016076" y="249383"/>
                    <a:pt x="729655" y="254366"/>
                    <a:pt x="617953" y="243147"/>
                  </a:cubicBezTo>
                  <a:cubicBezTo>
                    <a:pt x="506251" y="231928"/>
                    <a:pt x="194188" y="214518"/>
                    <a:pt x="11919" y="243147"/>
                  </a:cubicBezTo>
                  <a:cubicBezTo>
                    <a:pt x="5429" y="243402"/>
                    <a:pt x="18" y="238966"/>
                    <a:pt x="0" y="231228"/>
                  </a:cubicBezTo>
                  <a:cubicBezTo>
                    <a:pt x="7253" y="167127"/>
                    <a:pt x="4252" y="68245"/>
                    <a:pt x="0" y="11919"/>
                  </a:cubicBezTo>
                  <a:close/>
                </a:path>
                <a:path w="6084180" h="243147" stroke="0" extrusionOk="0">
                  <a:moveTo>
                    <a:pt x="0" y="11919"/>
                  </a:moveTo>
                  <a:cubicBezTo>
                    <a:pt x="302" y="4766"/>
                    <a:pt x="5071" y="511"/>
                    <a:pt x="11919" y="0"/>
                  </a:cubicBezTo>
                  <a:cubicBezTo>
                    <a:pt x="246251" y="8999"/>
                    <a:pt x="528446" y="6057"/>
                    <a:pt x="745894" y="0"/>
                  </a:cubicBezTo>
                  <a:cubicBezTo>
                    <a:pt x="963343" y="-6057"/>
                    <a:pt x="1333776" y="-34360"/>
                    <a:pt x="1540472" y="0"/>
                  </a:cubicBezTo>
                  <a:cubicBezTo>
                    <a:pt x="1747168" y="34360"/>
                    <a:pt x="1920080" y="26614"/>
                    <a:pt x="2274447" y="0"/>
                  </a:cubicBezTo>
                  <a:cubicBezTo>
                    <a:pt x="2628814" y="-26614"/>
                    <a:pt x="2603656" y="-1488"/>
                    <a:pt x="2826611" y="0"/>
                  </a:cubicBezTo>
                  <a:cubicBezTo>
                    <a:pt x="3049566" y="1488"/>
                    <a:pt x="3175336" y="-779"/>
                    <a:pt x="3318172" y="0"/>
                  </a:cubicBezTo>
                  <a:cubicBezTo>
                    <a:pt x="3461008" y="779"/>
                    <a:pt x="3611970" y="265"/>
                    <a:pt x="3809733" y="0"/>
                  </a:cubicBezTo>
                  <a:cubicBezTo>
                    <a:pt x="4007496" y="-265"/>
                    <a:pt x="4250558" y="27501"/>
                    <a:pt x="4361898" y="0"/>
                  </a:cubicBezTo>
                  <a:cubicBezTo>
                    <a:pt x="4473238" y="-27501"/>
                    <a:pt x="4647177" y="-17149"/>
                    <a:pt x="4914062" y="0"/>
                  </a:cubicBezTo>
                  <a:cubicBezTo>
                    <a:pt x="5180947" y="17149"/>
                    <a:pt x="5517408" y="12039"/>
                    <a:pt x="6072261" y="0"/>
                  </a:cubicBezTo>
                  <a:cubicBezTo>
                    <a:pt x="6078551" y="1177"/>
                    <a:pt x="6083312" y="5248"/>
                    <a:pt x="6084180" y="11919"/>
                  </a:cubicBezTo>
                  <a:cubicBezTo>
                    <a:pt x="6079569" y="93862"/>
                    <a:pt x="6073709" y="122273"/>
                    <a:pt x="6084180" y="231228"/>
                  </a:cubicBezTo>
                  <a:cubicBezTo>
                    <a:pt x="6084237" y="236975"/>
                    <a:pt x="6078243" y="244203"/>
                    <a:pt x="6072261" y="243147"/>
                  </a:cubicBezTo>
                  <a:cubicBezTo>
                    <a:pt x="5852082" y="240957"/>
                    <a:pt x="5668611" y="265959"/>
                    <a:pt x="5520097" y="243147"/>
                  </a:cubicBezTo>
                  <a:cubicBezTo>
                    <a:pt x="5371583" y="220335"/>
                    <a:pt x="5253721" y="222047"/>
                    <a:pt x="5028535" y="243147"/>
                  </a:cubicBezTo>
                  <a:cubicBezTo>
                    <a:pt x="4803349" y="264247"/>
                    <a:pt x="4497469" y="251842"/>
                    <a:pt x="4233957" y="243147"/>
                  </a:cubicBezTo>
                  <a:cubicBezTo>
                    <a:pt x="3970445" y="234452"/>
                    <a:pt x="3632135" y="255871"/>
                    <a:pt x="3439379" y="243147"/>
                  </a:cubicBezTo>
                  <a:cubicBezTo>
                    <a:pt x="3246623" y="230423"/>
                    <a:pt x="3026797" y="234586"/>
                    <a:pt x="2826611" y="243147"/>
                  </a:cubicBezTo>
                  <a:cubicBezTo>
                    <a:pt x="2626425" y="251708"/>
                    <a:pt x="2243550" y="224424"/>
                    <a:pt x="2092636" y="243147"/>
                  </a:cubicBezTo>
                  <a:cubicBezTo>
                    <a:pt x="1941723" y="261870"/>
                    <a:pt x="1829328" y="255310"/>
                    <a:pt x="1601075" y="243147"/>
                  </a:cubicBezTo>
                  <a:cubicBezTo>
                    <a:pt x="1372822" y="230984"/>
                    <a:pt x="1182152" y="244356"/>
                    <a:pt x="988307" y="243147"/>
                  </a:cubicBezTo>
                  <a:cubicBezTo>
                    <a:pt x="794462" y="241938"/>
                    <a:pt x="488519" y="285654"/>
                    <a:pt x="11919" y="243147"/>
                  </a:cubicBezTo>
                  <a:cubicBezTo>
                    <a:pt x="5350" y="244527"/>
                    <a:pt x="1353" y="237408"/>
                    <a:pt x="0" y="231228"/>
                  </a:cubicBezTo>
                  <a:cubicBezTo>
                    <a:pt x="-5358" y="159081"/>
                    <a:pt x="-7223" y="103266"/>
                    <a:pt x="0" y="119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Submit Text Background">
              <a:extLst>
                <a:ext uri="{FF2B5EF4-FFF2-40B4-BE49-F238E27FC236}">
                  <a16:creationId xmlns:a16="http://schemas.microsoft.com/office/drawing/2014/main" id="{B71EE05E-FFD5-46D6-9DEF-97E53B2275E2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1303230"/>
                <a:gd name="connsiteY0" fmla="*/ 11919 h 243147"/>
                <a:gd name="connsiteX1" fmla="*/ 11919 w 1303230"/>
                <a:gd name="connsiteY1" fmla="*/ 0 h 243147"/>
                <a:gd name="connsiteX2" fmla="*/ 425589 w 1303230"/>
                <a:gd name="connsiteY2" fmla="*/ 0 h 243147"/>
                <a:gd name="connsiteX3" fmla="*/ 877641 w 1303230"/>
                <a:gd name="connsiteY3" fmla="*/ 0 h 243147"/>
                <a:gd name="connsiteX4" fmla="*/ 1291311 w 1303230"/>
                <a:gd name="connsiteY4" fmla="*/ 0 h 243147"/>
                <a:gd name="connsiteX5" fmla="*/ 1303230 w 1303230"/>
                <a:gd name="connsiteY5" fmla="*/ 11919 h 243147"/>
                <a:gd name="connsiteX6" fmla="*/ 1303230 w 1303230"/>
                <a:gd name="connsiteY6" fmla="*/ 231228 h 243147"/>
                <a:gd name="connsiteX7" fmla="*/ 1291311 w 1303230"/>
                <a:gd name="connsiteY7" fmla="*/ 243147 h 243147"/>
                <a:gd name="connsiteX8" fmla="*/ 839259 w 1303230"/>
                <a:gd name="connsiteY8" fmla="*/ 243147 h 243147"/>
                <a:gd name="connsiteX9" fmla="*/ 412795 w 1303230"/>
                <a:gd name="connsiteY9" fmla="*/ 243147 h 243147"/>
                <a:gd name="connsiteX10" fmla="*/ 11919 w 1303230"/>
                <a:gd name="connsiteY10" fmla="*/ 243147 h 243147"/>
                <a:gd name="connsiteX11" fmla="*/ 0 w 1303230"/>
                <a:gd name="connsiteY11" fmla="*/ 231228 h 243147"/>
                <a:gd name="connsiteX12" fmla="*/ 0 w 1303230"/>
                <a:gd name="connsiteY12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3230" h="243147" fill="none" extrusionOk="0">
                  <a:moveTo>
                    <a:pt x="0" y="11919"/>
                  </a:moveTo>
                  <a:cubicBezTo>
                    <a:pt x="58" y="3821"/>
                    <a:pt x="5889" y="1136"/>
                    <a:pt x="11919" y="0"/>
                  </a:cubicBezTo>
                  <a:cubicBezTo>
                    <a:pt x="182615" y="-40235"/>
                    <a:pt x="283130" y="26104"/>
                    <a:pt x="425589" y="0"/>
                  </a:cubicBezTo>
                  <a:cubicBezTo>
                    <a:pt x="568048" y="-26104"/>
                    <a:pt x="666432" y="32949"/>
                    <a:pt x="877641" y="0"/>
                  </a:cubicBezTo>
                  <a:cubicBezTo>
                    <a:pt x="1088850" y="-32949"/>
                    <a:pt x="1192060" y="1249"/>
                    <a:pt x="1291311" y="0"/>
                  </a:cubicBezTo>
                  <a:cubicBezTo>
                    <a:pt x="1297497" y="971"/>
                    <a:pt x="1303849" y="6378"/>
                    <a:pt x="1303230" y="11919"/>
                  </a:cubicBezTo>
                  <a:cubicBezTo>
                    <a:pt x="1311086" y="68046"/>
                    <a:pt x="1284306" y="167403"/>
                    <a:pt x="1303230" y="231228"/>
                  </a:cubicBezTo>
                  <a:cubicBezTo>
                    <a:pt x="1304979" y="237487"/>
                    <a:pt x="1299439" y="242764"/>
                    <a:pt x="1291311" y="243147"/>
                  </a:cubicBezTo>
                  <a:cubicBezTo>
                    <a:pt x="1089634" y="276324"/>
                    <a:pt x="930457" y="222591"/>
                    <a:pt x="839259" y="243147"/>
                  </a:cubicBezTo>
                  <a:cubicBezTo>
                    <a:pt x="748061" y="263703"/>
                    <a:pt x="528023" y="240974"/>
                    <a:pt x="412795" y="243147"/>
                  </a:cubicBezTo>
                  <a:cubicBezTo>
                    <a:pt x="297567" y="245320"/>
                    <a:pt x="136003" y="242020"/>
                    <a:pt x="11919" y="243147"/>
                  </a:cubicBezTo>
                  <a:cubicBezTo>
                    <a:pt x="5375" y="243428"/>
                    <a:pt x="947" y="238758"/>
                    <a:pt x="0" y="231228"/>
                  </a:cubicBezTo>
                  <a:cubicBezTo>
                    <a:pt x="-21615" y="178970"/>
                    <a:pt x="22551" y="110304"/>
                    <a:pt x="0" y="11919"/>
                  </a:cubicBezTo>
                  <a:close/>
                </a:path>
                <a:path w="1303230" h="243147" stroke="0" extrusionOk="0">
                  <a:moveTo>
                    <a:pt x="0" y="11919"/>
                  </a:moveTo>
                  <a:cubicBezTo>
                    <a:pt x="378" y="4622"/>
                    <a:pt x="4672" y="1282"/>
                    <a:pt x="11919" y="0"/>
                  </a:cubicBezTo>
                  <a:cubicBezTo>
                    <a:pt x="177888" y="-8166"/>
                    <a:pt x="339587" y="39093"/>
                    <a:pt x="451177" y="0"/>
                  </a:cubicBezTo>
                  <a:cubicBezTo>
                    <a:pt x="562767" y="-39093"/>
                    <a:pt x="754041" y="15852"/>
                    <a:pt x="903229" y="0"/>
                  </a:cubicBezTo>
                  <a:cubicBezTo>
                    <a:pt x="1052417" y="-15852"/>
                    <a:pt x="1194582" y="23259"/>
                    <a:pt x="1291311" y="0"/>
                  </a:cubicBezTo>
                  <a:cubicBezTo>
                    <a:pt x="1297108" y="-147"/>
                    <a:pt x="1303618" y="5572"/>
                    <a:pt x="1303230" y="11919"/>
                  </a:cubicBezTo>
                  <a:cubicBezTo>
                    <a:pt x="1309915" y="67607"/>
                    <a:pt x="1290414" y="162543"/>
                    <a:pt x="1303230" y="231228"/>
                  </a:cubicBezTo>
                  <a:cubicBezTo>
                    <a:pt x="1303160" y="237551"/>
                    <a:pt x="1296218" y="242207"/>
                    <a:pt x="1291311" y="243147"/>
                  </a:cubicBezTo>
                  <a:cubicBezTo>
                    <a:pt x="1163905" y="259506"/>
                    <a:pt x="1025948" y="231012"/>
                    <a:pt x="903229" y="243147"/>
                  </a:cubicBezTo>
                  <a:cubicBezTo>
                    <a:pt x="780510" y="255282"/>
                    <a:pt x="585857" y="234200"/>
                    <a:pt x="476765" y="243147"/>
                  </a:cubicBezTo>
                  <a:cubicBezTo>
                    <a:pt x="367673" y="252094"/>
                    <a:pt x="137371" y="200972"/>
                    <a:pt x="11919" y="243147"/>
                  </a:cubicBezTo>
                  <a:cubicBezTo>
                    <a:pt x="5611" y="245023"/>
                    <a:pt x="-914" y="236217"/>
                    <a:pt x="0" y="231228"/>
                  </a:cubicBezTo>
                  <a:cubicBezTo>
                    <a:pt x="-20184" y="151198"/>
                    <a:pt x="2079" y="78271"/>
                    <a:pt x="0" y="11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Submit Text">
              <a:extLst>
                <a:ext uri="{FF2B5EF4-FFF2-40B4-BE49-F238E27FC236}">
                  <a16:creationId xmlns:a16="http://schemas.microsoft.com/office/drawing/2014/main" id="{BE1B5EEC-37AE-4A2D-A629-2192ADCD0684}"/>
                </a:ext>
              </a:extLst>
            </p:cNvPr>
            <p:cNvSpPr txBox="1"/>
            <p:nvPr/>
          </p:nvSpPr>
          <p:spPr>
            <a:xfrm>
              <a:off x="2577368" y="4341998"/>
              <a:ext cx="452757" cy="147945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Home </a:t>
              </a:r>
            </a:p>
          </p:txBody>
        </p:sp>
        <p:sp>
          <p:nvSpPr>
            <p:cNvPr id="93" name="Text Placeholder">
              <a:extLst>
                <a:ext uri="{FF2B5EF4-FFF2-40B4-BE49-F238E27FC236}">
                  <a16:creationId xmlns:a16="http://schemas.microsoft.com/office/drawing/2014/main" id="{893994B3-031E-43C5-AB67-FF47632F147E}"/>
                </a:ext>
              </a:extLst>
            </p:cNvPr>
            <p:cNvSpPr txBox="1"/>
            <p:nvPr/>
          </p:nvSpPr>
          <p:spPr>
            <a:xfrm>
              <a:off x="314422" y="4300523"/>
              <a:ext cx="1982698" cy="1902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grpSp>
        <p:nvGrpSpPr>
          <p:cNvPr id="77" name="Expanded Hamburger Menu">
            <a:extLst>
              <a:ext uri="{FF2B5EF4-FFF2-40B4-BE49-F238E27FC236}">
                <a16:creationId xmlns:a16="http://schemas.microsoft.com/office/drawing/2014/main" id="{C6BB3062-8FC1-41AA-B50C-253ECAB29CEB}"/>
              </a:ext>
            </a:extLst>
          </p:cNvPr>
          <p:cNvGrpSpPr/>
          <p:nvPr/>
        </p:nvGrpSpPr>
        <p:grpSpPr>
          <a:xfrm>
            <a:off x="677751" y="1964923"/>
            <a:ext cx="1453526" cy="972494"/>
            <a:chOff x="3894177" y="6437428"/>
            <a:chExt cx="1579501" cy="1408176"/>
          </a:xfrm>
        </p:grpSpPr>
        <p:grpSp>
          <p:nvGrpSpPr>
            <p:cNvPr id="78" name="Expanded Hamburger Menu">
              <a:extLst>
                <a:ext uri="{FF2B5EF4-FFF2-40B4-BE49-F238E27FC236}">
                  <a16:creationId xmlns:a16="http://schemas.microsoft.com/office/drawing/2014/main" id="{91E9C4BE-ABBB-4595-8605-8EF71B969086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86" name="Rectangle 3">
                <a:extLst>
                  <a:ext uri="{FF2B5EF4-FFF2-40B4-BE49-F238E27FC236}">
                    <a16:creationId xmlns:a16="http://schemas.microsoft.com/office/drawing/2014/main" id="{00F34AF6-AD16-44FC-8622-385524606401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2509" y="5119"/>
                      <a:pt x="141647" y="7651"/>
                      <a:pt x="219124" y="0"/>
                    </a:cubicBezTo>
                    <a:cubicBezTo>
                      <a:pt x="219770" y="5202"/>
                      <a:pt x="218969" y="17637"/>
                      <a:pt x="219124" y="22095"/>
                    </a:cubicBezTo>
                    <a:cubicBezTo>
                      <a:pt x="156797" y="32797"/>
                      <a:pt x="95556" y="19716"/>
                      <a:pt x="0" y="22095"/>
                    </a:cubicBezTo>
                    <a:cubicBezTo>
                      <a:pt x="-9" y="11694"/>
                      <a:pt x="81" y="5874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71435" y="-8355"/>
                      <a:pt x="143313" y="6649"/>
                      <a:pt x="219124" y="0"/>
                    </a:cubicBezTo>
                    <a:cubicBezTo>
                      <a:pt x="218942" y="9961"/>
                      <a:pt x="218190" y="13992"/>
                      <a:pt x="219124" y="22095"/>
                    </a:cubicBezTo>
                    <a:cubicBezTo>
                      <a:pt x="133540" y="24815"/>
                      <a:pt x="96933" y="22756"/>
                      <a:pt x="0" y="22095"/>
                    </a:cubicBezTo>
                    <a:cubicBezTo>
                      <a:pt x="893" y="13480"/>
                      <a:pt x="394" y="4739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2">
                <a:extLst>
                  <a:ext uri="{FF2B5EF4-FFF2-40B4-BE49-F238E27FC236}">
                    <a16:creationId xmlns:a16="http://schemas.microsoft.com/office/drawing/2014/main" id="{94A7C647-8BE1-44AD-AD19-E4EAE49BBF4E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94400" y="3983"/>
                      <a:pt x="148151" y="5161"/>
                      <a:pt x="219124" y="0"/>
                    </a:cubicBezTo>
                    <a:cubicBezTo>
                      <a:pt x="218935" y="6885"/>
                      <a:pt x="219351" y="13156"/>
                      <a:pt x="219124" y="22095"/>
                    </a:cubicBezTo>
                    <a:cubicBezTo>
                      <a:pt x="137673" y="14503"/>
                      <a:pt x="74787" y="19231"/>
                      <a:pt x="0" y="22095"/>
                    </a:cubicBezTo>
                    <a:cubicBezTo>
                      <a:pt x="-463" y="15059"/>
                      <a:pt x="-75" y="1045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109233" y="-7588"/>
                      <a:pt x="171216" y="686"/>
                      <a:pt x="219124" y="0"/>
                    </a:cubicBezTo>
                    <a:cubicBezTo>
                      <a:pt x="219998" y="7295"/>
                      <a:pt x="219527" y="15735"/>
                      <a:pt x="219124" y="22095"/>
                    </a:cubicBezTo>
                    <a:cubicBezTo>
                      <a:pt x="136176" y="29621"/>
                      <a:pt x="44867" y="20166"/>
                      <a:pt x="0" y="22095"/>
                    </a:cubicBezTo>
                    <a:cubicBezTo>
                      <a:pt x="1004" y="11975"/>
                      <a:pt x="-916" y="1090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1">
                <a:extLst>
                  <a:ext uri="{FF2B5EF4-FFF2-40B4-BE49-F238E27FC236}">
                    <a16:creationId xmlns:a16="http://schemas.microsoft.com/office/drawing/2014/main" id="{C026F9FB-F918-488B-B777-3374303DAAE2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5201" y="-2763"/>
                      <a:pt x="117700" y="-4327"/>
                      <a:pt x="219124" y="0"/>
                    </a:cubicBezTo>
                    <a:cubicBezTo>
                      <a:pt x="219822" y="6247"/>
                      <a:pt x="219261" y="11656"/>
                      <a:pt x="219124" y="22095"/>
                    </a:cubicBezTo>
                    <a:cubicBezTo>
                      <a:pt x="134417" y="30514"/>
                      <a:pt x="67495" y="27150"/>
                      <a:pt x="0" y="22095"/>
                    </a:cubicBezTo>
                    <a:cubicBezTo>
                      <a:pt x="1047" y="17139"/>
                      <a:pt x="-357" y="997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81434" y="-9645"/>
                      <a:pt x="112566" y="-8004"/>
                      <a:pt x="219124" y="0"/>
                    </a:cubicBezTo>
                    <a:cubicBezTo>
                      <a:pt x="219940" y="6143"/>
                      <a:pt x="219915" y="16814"/>
                      <a:pt x="219124" y="22095"/>
                    </a:cubicBezTo>
                    <a:cubicBezTo>
                      <a:pt x="157206" y="28586"/>
                      <a:pt x="69337" y="32022"/>
                      <a:pt x="0" y="22095"/>
                    </a:cubicBezTo>
                    <a:cubicBezTo>
                      <a:pt x="322" y="16233"/>
                      <a:pt x="-271" y="955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Expanded Hamburger Menu Dropdown">
              <a:extLst>
                <a:ext uri="{FF2B5EF4-FFF2-40B4-BE49-F238E27FC236}">
                  <a16:creationId xmlns:a16="http://schemas.microsoft.com/office/drawing/2014/main" id="{B3D84809-9AD2-4ADC-B45D-EA24A256C8B7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80" name="Expanded Menu Outline">
                <a:extLst>
                  <a:ext uri="{FF2B5EF4-FFF2-40B4-BE49-F238E27FC236}">
                    <a16:creationId xmlns:a16="http://schemas.microsoft.com/office/drawing/2014/main" id="{4EE6E84C-1454-4823-9578-C07132E89AFF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453526"/>
                  <a:gd name="connsiteY0" fmla="*/ 0 h 809361"/>
                  <a:gd name="connsiteX1" fmla="*/ 469973 w 1453526"/>
                  <a:gd name="connsiteY1" fmla="*/ 0 h 809361"/>
                  <a:gd name="connsiteX2" fmla="*/ 954482 w 1453526"/>
                  <a:gd name="connsiteY2" fmla="*/ 0 h 809361"/>
                  <a:gd name="connsiteX3" fmla="*/ 1453526 w 1453526"/>
                  <a:gd name="connsiteY3" fmla="*/ 0 h 809361"/>
                  <a:gd name="connsiteX4" fmla="*/ 1453526 w 1453526"/>
                  <a:gd name="connsiteY4" fmla="*/ 404681 h 809361"/>
                  <a:gd name="connsiteX5" fmla="*/ 1453526 w 1453526"/>
                  <a:gd name="connsiteY5" fmla="*/ 809361 h 809361"/>
                  <a:gd name="connsiteX6" fmla="*/ 969017 w 1453526"/>
                  <a:gd name="connsiteY6" fmla="*/ 809361 h 809361"/>
                  <a:gd name="connsiteX7" fmla="*/ 513579 w 1453526"/>
                  <a:gd name="connsiteY7" fmla="*/ 809361 h 809361"/>
                  <a:gd name="connsiteX8" fmla="*/ 0 w 1453526"/>
                  <a:gd name="connsiteY8" fmla="*/ 809361 h 809361"/>
                  <a:gd name="connsiteX9" fmla="*/ 0 w 1453526"/>
                  <a:gd name="connsiteY9" fmla="*/ 412774 h 809361"/>
                  <a:gd name="connsiteX10" fmla="*/ 0 w 1453526"/>
                  <a:gd name="connsiteY10" fmla="*/ 0 h 80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3526" h="809361" fill="none" extrusionOk="0">
                    <a:moveTo>
                      <a:pt x="0" y="0"/>
                    </a:moveTo>
                    <a:cubicBezTo>
                      <a:pt x="170442" y="1003"/>
                      <a:pt x="238340" y="-21298"/>
                      <a:pt x="469973" y="0"/>
                    </a:cubicBezTo>
                    <a:cubicBezTo>
                      <a:pt x="701606" y="21298"/>
                      <a:pt x="805278" y="12098"/>
                      <a:pt x="954482" y="0"/>
                    </a:cubicBezTo>
                    <a:cubicBezTo>
                      <a:pt x="1103686" y="-12098"/>
                      <a:pt x="1294743" y="5216"/>
                      <a:pt x="1453526" y="0"/>
                    </a:cubicBezTo>
                    <a:cubicBezTo>
                      <a:pt x="1440560" y="116854"/>
                      <a:pt x="1473582" y="276960"/>
                      <a:pt x="1453526" y="404681"/>
                    </a:cubicBezTo>
                    <a:cubicBezTo>
                      <a:pt x="1433470" y="532402"/>
                      <a:pt x="1438376" y="624096"/>
                      <a:pt x="1453526" y="809361"/>
                    </a:cubicBezTo>
                    <a:cubicBezTo>
                      <a:pt x="1279253" y="813695"/>
                      <a:pt x="1163767" y="815661"/>
                      <a:pt x="969017" y="809361"/>
                    </a:cubicBezTo>
                    <a:cubicBezTo>
                      <a:pt x="774267" y="803061"/>
                      <a:pt x="713749" y="830643"/>
                      <a:pt x="513579" y="809361"/>
                    </a:cubicBezTo>
                    <a:cubicBezTo>
                      <a:pt x="313409" y="788079"/>
                      <a:pt x="227673" y="834331"/>
                      <a:pt x="0" y="809361"/>
                    </a:cubicBezTo>
                    <a:cubicBezTo>
                      <a:pt x="-13635" y="659832"/>
                      <a:pt x="6790" y="549017"/>
                      <a:pt x="0" y="412774"/>
                    </a:cubicBezTo>
                    <a:cubicBezTo>
                      <a:pt x="-6790" y="276531"/>
                      <a:pt x="171" y="154202"/>
                      <a:pt x="0" y="0"/>
                    </a:cubicBezTo>
                    <a:close/>
                  </a:path>
                  <a:path w="1453526" h="809361" stroke="0" extrusionOk="0">
                    <a:moveTo>
                      <a:pt x="0" y="0"/>
                    </a:moveTo>
                    <a:cubicBezTo>
                      <a:pt x="196468" y="-18351"/>
                      <a:pt x="264492" y="-11780"/>
                      <a:pt x="469973" y="0"/>
                    </a:cubicBezTo>
                    <a:cubicBezTo>
                      <a:pt x="675454" y="11780"/>
                      <a:pt x="706259" y="7241"/>
                      <a:pt x="910876" y="0"/>
                    </a:cubicBezTo>
                    <a:cubicBezTo>
                      <a:pt x="1115493" y="-7241"/>
                      <a:pt x="1289609" y="6359"/>
                      <a:pt x="1453526" y="0"/>
                    </a:cubicBezTo>
                    <a:cubicBezTo>
                      <a:pt x="1451733" y="184630"/>
                      <a:pt x="1465995" y="210254"/>
                      <a:pt x="1453526" y="396587"/>
                    </a:cubicBezTo>
                    <a:cubicBezTo>
                      <a:pt x="1441057" y="582920"/>
                      <a:pt x="1453053" y="680455"/>
                      <a:pt x="1453526" y="809361"/>
                    </a:cubicBezTo>
                    <a:cubicBezTo>
                      <a:pt x="1307482" y="795129"/>
                      <a:pt x="1224654" y="798147"/>
                      <a:pt x="998088" y="809361"/>
                    </a:cubicBezTo>
                    <a:cubicBezTo>
                      <a:pt x="771522" y="820575"/>
                      <a:pt x="656151" y="791805"/>
                      <a:pt x="542650" y="809361"/>
                    </a:cubicBezTo>
                    <a:cubicBezTo>
                      <a:pt x="429149" y="826917"/>
                      <a:pt x="212484" y="813885"/>
                      <a:pt x="0" y="809361"/>
                    </a:cubicBezTo>
                    <a:cubicBezTo>
                      <a:pt x="10367" y="704416"/>
                      <a:pt x="-14991" y="544463"/>
                      <a:pt x="0" y="428961"/>
                    </a:cubicBezTo>
                    <a:cubicBezTo>
                      <a:pt x="14991" y="313459"/>
                      <a:pt x="4752" y="19453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Selected Item Background">
                <a:extLst>
                  <a:ext uri="{FF2B5EF4-FFF2-40B4-BE49-F238E27FC236}">
                    <a16:creationId xmlns:a16="http://schemas.microsoft.com/office/drawing/2014/main" id="{C0B5FE6D-F746-4369-82EE-771D084709DB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423421"/>
                  <a:gd name="connsiteY0" fmla="*/ 0 h 221777"/>
                  <a:gd name="connsiteX1" fmla="*/ 502942 w 1423421"/>
                  <a:gd name="connsiteY1" fmla="*/ 0 h 221777"/>
                  <a:gd name="connsiteX2" fmla="*/ 948947 w 1423421"/>
                  <a:gd name="connsiteY2" fmla="*/ 0 h 221777"/>
                  <a:gd name="connsiteX3" fmla="*/ 1423421 w 1423421"/>
                  <a:gd name="connsiteY3" fmla="*/ 0 h 221777"/>
                  <a:gd name="connsiteX4" fmla="*/ 1423421 w 1423421"/>
                  <a:gd name="connsiteY4" fmla="*/ 221777 h 221777"/>
                  <a:gd name="connsiteX5" fmla="*/ 963182 w 1423421"/>
                  <a:gd name="connsiteY5" fmla="*/ 221777 h 221777"/>
                  <a:gd name="connsiteX6" fmla="*/ 531411 w 1423421"/>
                  <a:gd name="connsiteY6" fmla="*/ 221777 h 221777"/>
                  <a:gd name="connsiteX7" fmla="*/ 0 w 1423421"/>
                  <a:gd name="connsiteY7" fmla="*/ 221777 h 221777"/>
                  <a:gd name="connsiteX8" fmla="*/ 0 w 1423421"/>
                  <a:gd name="connsiteY8" fmla="*/ 0 h 2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3421" h="221777" fill="none" extrusionOk="0">
                    <a:moveTo>
                      <a:pt x="0" y="0"/>
                    </a:moveTo>
                    <a:cubicBezTo>
                      <a:pt x="114016" y="-3454"/>
                      <a:pt x="299603" y="-22853"/>
                      <a:pt x="502942" y="0"/>
                    </a:cubicBezTo>
                    <a:cubicBezTo>
                      <a:pt x="706281" y="22853"/>
                      <a:pt x="732698" y="-10258"/>
                      <a:pt x="948947" y="0"/>
                    </a:cubicBezTo>
                    <a:cubicBezTo>
                      <a:pt x="1165197" y="10258"/>
                      <a:pt x="1262138" y="14551"/>
                      <a:pt x="1423421" y="0"/>
                    </a:cubicBezTo>
                    <a:cubicBezTo>
                      <a:pt x="1418785" y="60963"/>
                      <a:pt x="1426218" y="132153"/>
                      <a:pt x="1423421" y="221777"/>
                    </a:cubicBezTo>
                    <a:cubicBezTo>
                      <a:pt x="1316290" y="224498"/>
                      <a:pt x="1087178" y="204689"/>
                      <a:pt x="963182" y="221777"/>
                    </a:cubicBezTo>
                    <a:cubicBezTo>
                      <a:pt x="839186" y="238865"/>
                      <a:pt x="628948" y="229757"/>
                      <a:pt x="531411" y="221777"/>
                    </a:cubicBezTo>
                    <a:cubicBezTo>
                      <a:pt x="433874" y="213797"/>
                      <a:pt x="122919" y="217899"/>
                      <a:pt x="0" y="221777"/>
                    </a:cubicBezTo>
                    <a:cubicBezTo>
                      <a:pt x="6690" y="164647"/>
                      <a:pt x="4592" y="92045"/>
                      <a:pt x="0" y="0"/>
                    </a:cubicBezTo>
                    <a:close/>
                  </a:path>
                  <a:path w="1423421" h="221777" stroke="0" extrusionOk="0">
                    <a:moveTo>
                      <a:pt x="0" y="0"/>
                    </a:moveTo>
                    <a:cubicBezTo>
                      <a:pt x="157935" y="2339"/>
                      <a:pt x="297552" y="11395"/>
                      <a:pt x="431771" y="0"/>
                    </a:cubicBezTo>
                    <a:cubicBezTo>
                      <a:pt x="565990" y="-11395"/>
                      <a:pt x="648105" y="-19901"/>
                      <a:pt x="863542" y="0"/>
                    </a:cubicBezTo>
                    <a:cubicBezTo>
                      <a:pt x="1078979" y="19901"/>
                      <a:pt x="1149418" y="23919"/>
                      <a:pt x="1423421" y="0"/>
                    </a:cubicBezTo>
                    <a:cubicBezTo>
                      <a:pt x="1416110" y="76255"/>
                      <a:pt x="1430858" y="167589"/>
                      <a:pt x="1423421" y="221777"/>
                    </a:cubicBezTo>
                    <a:cubicBezTo>
                      <a:pt x="1307231" y="204220"/>
                      <a:pt x="1038698" y="212658"/>
                      <a:pt x="934713" y="221777"/>
                    </a:cubicBezTo>
                    <a:cubicBezTo>
                      <a:pt x="830728" y="230896"/>
                      <a:pt x="661612" y="215771"/>
                      <a:pt x="502942" y="221777"/>
                    </a:cubicBezTo>
                    <a:cubicBezTo>
                      <a:pt x="344272" y="227783"/>
                      <a:pt x="240418" y="232833"/>
                      <a:pt x="0" y="221777"/>
                    </a:cubicBezTo>
                    <a:cubicBezTo>
                      <a:pt x="9210" y="141337"/>
                      <a:pt x="-10399" y="6343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elect Item 3">
                <a:extLst>
                  <a:ext uri="{FF2B5EF4-FFF2-40B4-BE49-F238E27FC236}">
                    <a16:creationId xmlns:a16="http://schemas.microsoft.com/office/drawing/2014/main" id="{617BEFFB-A865-44B8-B6D0-B56484BF7DE5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Us</a:t>
                </a:r>
              </a:p>
            </p:txBody>
          </p:sp>
          <p:sp>
            <p:nvSpPr>
              <p:cNvPr id="84" name="Highlighted Select Item 2">
                <a:extLst>
                  <a:ext uri="{FF2B5EF4-FFF2-40B4-BE49-F238E27FC236}">
                    <a16:creationId xmlns:a16="http://schemas.microsoft.com/office/drawing/2014/main" id="{DD4F7D83-E738-463C-AF56-73C354F95E2A}"/>
                  </a:ext>
                </a:extLst>
              </p:cNvPr>
              <p:cNvSpPr txBox="1"/>
              <p:nvPr/>
            </p:nvSpPr>
            <p:spPr>
              <a:xfrm>
                <a:off x="3999049" y="7056104"/>
                <a:ext cx="1001405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Disease Analysis</a:t>
                </a:r>
              </a:p>
            </p:txBody>
          </p:sp>
          <p:sp>
            <p:nvSpPr>
              <p:cNvPr id="85" name="Select Item 1">
                <a:extLst>
                  <a:ext uri="{FF2B5EF4-FFF2-40B4-BE49-F238E27FC236}">
                    <a16:creationId xmlns:a16="http://schemas.microsoft.com/office/drawing/2014/main" id="{045ECAD0-F343-4EDD-B4B5-6B01F66F8DB9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94" name="Centered Placeholder Lines" descr="Centered paragraph placeholder, shown as lines">
            <a:extLst>
              <a:ext uri="{FF2B5EF4-FFF2-40B4-BE49-F238E27FC236}">
                <a16:creationId xmlns:a16="http://schemas.microsoft.com/office/drawing/2014/main" id="{10490FCA-68C3-4A58-8B47-E9354E42C1A0}"/>
              </a:ext>
            </a:extLst>
          </p:cNvPr>
          <p:cNvGrpSpPr/>
          <p:nvPr/>
        </p:nvGrpSpPr>
        <p:grpSpPr>
          <a:xfrm>
            <a:off x="2149017" y="4592248"/>
            <a:ext cx="2667663" cy="882717"/>
            <a:chOff x="-5337756" y="5249196"/>
            <a:chExt cx="1856232" cy="622836"/>
          </a:xfrm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AAD03FCA-4A2B-4ACD-AE75-74097062AB7F}"/>
                </a:ext>
              </a:extLst>
            </p:cNvPr>
            <p:cNvSpPr/>
            <p:nvPr/>
          </p:nvSpPr>
          <p:spPr>
            <a:xfrm>
              <a:off x="-5337755" y="5808024"/>
              <a:ext cx="1854115" cy="64008"/>
            </a:xfrm>
            <a:custGeom>
              <a:avLst/>
              <a:gdLst>
                <a:gd name="connsiteX0" fmla="*/ 0 w 2664621"/>
                <a:gd name="connsiteY0" fmla="*/ 0 h 90716"/>
                <a:gd name="connsiteX1" fmla="*/ 586217 w 2664621"/>
                <a:gd name="connsiteY1" fmla="*/ 0 h 90716"/>
                <a:gd name="connsiteX2" fmla="*/ 1172433 w 2664621"/>
                <a:gd name="connsiteY2" fmla="*/ 0 h 90716"/>
                <a:gd name="connsiteX3" fmla="*/ 1891881 w 2664621"/>
                <a:gd name="connsiteY3" fmla="*/ 0 h 90716"/>
                <a:gd name="connsiteX4" fmla="*/ 2664621 w 2664621"/>
                <a:gd name="connsiteY4" fmla="*/ 0 h 90716"/>
                <a:gd name="connsiteX5" fmla="*/ 2664621 w 2664621"/>
                <a:gd name="connsiteY5" fmla="*/ 90716 h 90716"/>
                <a:gd name="connsiteX6" fmla="*/ 2025112 w 2664621"/>
                <a:gd name="connsiteY6" fmla="*/ 90716 h 90716"/>
                <a:gd name="connsiteX7" fmla="*/ 1412249 w 2664621"/>
                <a:gd name="connsiteY7" fmla="*/ 90716 h 90716"/>
                <a:gd name="connsiteX8" fmla="*/ 772740 w 2664621"/>
                <a:gd name="connsiteY8" fmla="*/ 90716 h 90716"/>
                <a:gd name="connsiteX9" fmla="*/ 0 w 2664621"/>
                <a:gd name="connsiteY9" fmla="*/ 90716 h 90716"/>
                <a:gd name="connsiteX10" fmla="*/ 0 w 2664621"/>
                <a:gd name="connsiteY10" fmla="*/ 0 h 9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4621" h="90716" fill="none" extrusionOk="0">
                  <a:moveTo>
                    <a:pt x="0" y="0"/>
                  </a:moveTo>
                  <a:cubicBezTo>
                    <a:pt x="241048" y="-6822"/>
                    <a:pt x="339999" y="8369"/>
                    <a:pt x="586217" y="0"/>
                  </a:cubicBezTo>
                  <a:cubicBezTo>
                    <a:pt x="832435" y="-8369"/>
                    <a:pt x="895415" y="-17387"/>
                    <a:pt x="1172433" y="0"/>
                  </a:cubicBezTo>
                  <a:cubicBezTo>
                    <a:pt x="1449451" y="17387"/>
                    <a:pt x="1551275" y="-34825"/>
                    <a:pt x="1891881" y="0"/>
                  </a:cubicBezTo>
                  <a:cubicBezTo>
                    <a:pt x="2232487" y="34825"/>
                    <a:pt x="2486649" y="12147"/>
                    <a:pt x="2664621" y="0"/>
                  </a:cubicBezTo>
                  <a:cubicBezTo>
                    <a:pt x="2660415" y="24548"/>
                    <a:pt x="2662926" y="51069"/>
                    <a:pt x="2664621" y="90716"/>
                  </a:cubicBezTo>
                  <a:cubicBezTo>
                    <a:pt x="2421288" y="103124"/>
                    <a:pt x="2154517" y="96297"/>
                    <a:pt x="2025112" y="90716"/>
                  </a:cubicBezTo>
                  <a:cubicBezTo>
                    <a:pt x="1895707" y="85135"/>
                    <a:pt x="1630388" y="108124"/>
                    <a:pt x="1412249" y="90716"/>
                  </a:cubicBezTo>
                  <a:cubicBezTo>
                    <a:pt x="1194110" y="73308"/>
                    <a:pt x="1084552" y="98399"/>
                    <a:pt x="772740" y="90716"/>
                  </a:cubicBezTo>
                  <a:cubicBezTo>
                    <a:pt x="460928" y="83033"/>
                    <a:pt x="252419" y="93564"/>
                    <a:pt x="0" y="90716"/>
                  </a:cubicBezTo>
                  <a:cubicBezTo>
                    <a:pt x="-2001" y="45634"/>
                    <a:pt x="266" y="29011"/>
                    <a:pt x="0" y="0"/>
                  </a:cubicBezTo>
                  <a:close/>
                </a:path>
                <a:path w="2664621" h="90716" stroke="0" extrusionOk="0">
                  <a:moveTo>
                    <a:pt x="0" y="0"/>
                  </a:moveTo>
                  <a:cubicBezTo>
                    <a:pt x="252545" y="-16531"/>
                    <a:pt x="383975" y="-5284"/>
                    <a:pt x="692801" y="0"/>
                  </a:cubicBezTo>
                  <a:cubicBezTo>
                    <a:pt x="1001627" y="5284"/>
                    <a:pt x="1113340" y="17636"/>
                    <a:pt x="1332311" y="0"/>
                  </a:cubicBezTo>
                  <a:cubicBezTo>
                    <a:pt x="1551282" y="-17636"/>
                    <a:pt x="1739631" y="-22896"/>
                    <a:pt x="1918527" y="0"/>
                  </a:cubicBezTo>
                  <a:cubicBezTo>
                    <a:pt x="2097423" y="22896"/>
                    <a:pt x="2307162" y="2046"/>
                    <a:pt x="2664621" y="0"/>
                  </a:cubicBezTo>
                  <a:cubicBezTo>
                    <a:pt x="2664606" y="40310"/>
                    <a:pt x="2668411" y="66256"/>
                    <a:pt x="2664621" y="90716"/>
                  </a:cubicBezTo>
                  <a:cubicBezTo>
                    <a:pt x="2366393" y="60764"/>
                    <a:pt x="2293333" y="96295"/>
                    <a:pt x="1971820" y="90716"/>
                  </a:cubicBezTo>
                  <a:cubicBezTo>
                    <a:pt x="1650307" y="85137"/>
                    <a:pt x="1527999" y="85138"/>
                    <a:pt x="1358957" y="90716"/>
                  </a:cubicBezTo>
                  <a:cubicBezTo>
                    <a:pt x="1189915" y="96294"/>
                    <a:pt x="907418" y="104285"/>
                    <a:pt x="772740" y="90716"/>
                  </a:cubicBezTo>
                  <a:cubicBezTo>
                    <a:pt x="638062" y="77147"/>
                    <a:pt x="323819" y="94191"/>
                    <a:pt x="0" y="90716"/>
                  </a:cubicBezTo>
                  <a:cubicBezTo>
                    <a:pt x="3289" y="62150"/>
                    <a:pt x="3716" y="3712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05753841-8714-4AD5-807E-83CE0780915F}"/>
                </a:ext>
              </a:extLst>
            </p:cNvPr>
            <p:cNvSpPr/>
            <p:nvPr/>
          </p:nvSpPr>
          <p:spPr>
            <a:xfrm>
              <a:off x="-5337756" y="5668317"/>
              <a:ext cx="1854115" cy="64008"/>
            </a:xfrm>
            <a:custGeom>
              <a:avLst/>
              <a:gdLst>
                <a:gd name="connsiteX0" fmla="*/ 0 w 2664621"/>
                <a:gd name="connsiteY0" fmla="*/ 0 h 90716"/>
                <a:gd name="connsiteX1" fmla="*/ 666155 w 2664621"/>
                <a:gd name="connsiteY1" fmla="*/ 0 h 90716"/>
                <a:gd name="connsiteX2" fmla="*/ 1358957 w 2664621"/>
                <a:gd name="connsiteY2" fmla="*/ 0 h 90716"/>
                <a:gd name="connsiteX3" fmla="*/ 1998466 w 2664621"/>
                <a:gd name="connsiteY3" fmla="*/ 0 h 90716"/>
                <a:gd name="connsiteX4" fmla="*/ 2664621 w 2664621"/>
                <a:gd name="connsiteY4" fmla="*/ 0 h 90716"/>
                <a:gd name="connsiteX5" fmla="*/ 2664621 w 2664621"/>
                <a:gd name="connsiteY5" fmla="*/ 90716 h 90716"/>
                <a:gd name="connsiteX6" fmla="*/ 1945173 w 2664621"/>
                <a:gd name="connsiteY6" fmla="*/ 90716 h 90716"/>
                <a:gd name="connsiteX7" fmla="*/ 1225726 w 2664621"/>
                <a:gd name="connsiteY7" fmla="*/ 90716 h 90716"/>
                <a:gd name="connsiteX8" fmla="*/ 612863 w 2664621"/>
                <a:gd name="connsiteY8" fmla="*/ 90716 h 90716"/>
                <a:gd name="connsiteX9" fmla="*/ 0 w 2664621"/>
                <a:gd name="connsiteY9" fmla="*/ 90716 h 90716"/>
                <a:gd name="connsiteX10" fmla="*/ 0 w 2664621"/>
                <a:gd name="connsiteY10" fmla="*/ 0 h 9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4621" h="90716" fill="none" extrusionOk="0">
                  <a:moveTo>
                    <a:pt x="0" y="0"/>
                  </a:moveTo>
                  <a:cubicBezTo>
                    <a:pt x="210715" y="-6088"/>
                    <a:pt x="512706" y="-988"/>
                    <a:pt x="666155" y="0"/>
                  </a:cubicBezTo>
                  <a:cubicBezTo>
                    <a:pt x="819604" y="988"/>
                    <a:pt x="1192644" y="26446"/>
                    <a:pt x="1358957" y="0"/>
                  </a:cubicBezTo>
                  <a:cubicBezTo>
                    <a:pt x="1525270" y="-26446"/>
                    <a:pt x="1793395" y="-6990"/>
                    <a:pt x="1998466" y="0"/>
                  </a:cubicBezTo>
                  <a:cubicBezTo>
                    <a:pt x="2203537" y="6990"/>
                    <a:pt x="2336922" y="22316"/>
                    <a:pt x="2664621" y="0"/>
                  </a:cubicBezTo>
                  <a:cubicBezTo>
                    <a:pt x="2661808" y="39052"/>
                    <a:pt x="2664259" y="46237"/>
                    <a:pt x="2664621" y="90716"/>
                  </a:cubicBezTo>
                  <a:cubicBezTo>
                    <a:pt x="2426653" y="55568"/>
                    <a:pt x="2110322" y="61636"/>
                    <a:pt x="1945173" y="90716"/>
                  </a:cubicBezTo>
                  <a:cubicBezTo>
                    <a:pt x="1780024" y="119796"/>
                    <a:pt x="1423436" y="96022"/>
                    <a:pt x="1225726" y="90716"/>
                  </a:cubicBezTo>
                  <a:cubicBezTo>
                    <a:pt x="1028016" y="85410"/>
                    <a:pt x="737955" y="104651"/>
                    <a:pt x="612863" y="90716"/>
                  </a:cubicBezTo>
                  <a:cubicBezTo>
                    <a:pt x="487771" y="76781"/>
                    <a:pt x="286087" y="67909"/>
                    <a:pt x="0" y="90716"/>
                  </a:cubicBezTo>
                  <a:cubicBezTo>
                    <a:pt x="1852" y="67864"/>
                    <a:pt x="2859" y="41523"/>
                    <a:pt x="0" y="0"/>
                  </a:cubicBezTo>
                  <a:close/>
                </a:path>
                <a:path w="2664621" h="90716" stroke="0" extrusionOk="0">
                  <a:moveTo>
                    <a:pt x="0" y="0"/>
                  </a:moveTo>
                  <a:cubicBezTo>
                    <a:pt x="280984" y="-26305"/>
                    <a:pt x="319149" y="20155"/>
                    <a:pt x="612863" y="0"/>
                  </a:cubicBezTo>
                  <a:cubicBezTo>
                    <a:pt x="906577" y="-20155"/>
                    <a:pt x="966141" y="-18789"/>
                    <a:pt x="1199079" y="0"/>
                  </a:cubicBezTo>
                  <a:cubicBezTo>
                    <a:pt x="1432017" y="18789"/>
                    <a:pt x="1565142" y="-2558"/>
                    <a:pt x="1811942" y="0"/>
                  </a:cubicBezTo>
                  <a:cubicBezTo>
                    <a:pt x="2058742" y="2558"/>
                    <a:pt x="2374823" y="-13256"/>
                    <a:pt x="2664621" y="0"/>
                  </a:cubicBezTo>
                  <a:cubicBezTo>
                    <a:pt x="2663479" y="35248"/>
                    <a:pt x="2661340" y="45796"/>
                    <a:pt x="2664621" y="90716"/>
                  </a:cubicBezTo>
                  <a:cubicBezTo>
                    <a:pt x="2406213" y="88652"/>
                    <a:pt x="2197371" y="112318"/>
                    <a:pt x="1971820" y="90716"/>
                  </a:cubicBezTo>
                  <a:cubicBezTo>
                    <a:pt x="1746269" y="69114"/>
                    <a:pt x="1672177" y="104039"/>
                    <a:pt x="1385603" y="90716"/>
                  </a:cubicBezTo>
                  <a:cubicBezTo>
                    <a:pt x="1099029" y="77393"/>
                    <a:pt x="974070" y="95105"/>
                    <a:pt x="719448" y="90716"/>
                  </a:cubicBezTo>
                  <a:cubicBezTo>
                    <a:pt x="464827" y="86327"/>
                    <a:pt x="260923" y="54836"/>
                    <a:pt x="0" y="90716"/>
                  </a:cubicBezTo>
                  <a:cubicBezTo>
                    <a:pt x="2479" y="46884"/>
                    <a:pt x="-2153" y="2759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3">
              <a:extLst>
                <a:ext uri="{FF2B5EF4-FFF2-40B4-BE49-F238E27FC236}">
                  <a16:creationId xmlns:a16="http://schemas.microsoft.com/office/drawing/2014/main" id="{42F44774-CE29-46F4-8020-96A38BD43C96}"/>
                </a:ext>
              </a:extLst>
            </p:cNvPr>
            <p:cNvSpPr/>
            <p:nvPr/>
          </p:nvSpPr>
          <p:spPr>
            <a:xfrm>
              <a:off x="-5337756" y="5528610"/>
              <a:ext cx="1854115" cy="64008"/>
            </a:xfrm>
            <a:custGeom>
              <a:avLst/>
              <a:gdLst>
                <a:gd name="connsiteX0" fmla="*/ 0 w 2664621"/>
                <a:gd name="connsiteY0" fmla="*/ 0 h 90716"/>
                <a:gd name="connsiteX1" fmla="*/ 586217 w 2664621"/>
                <a:gd name="connsiteY1" fmla="*/ 0 h 90716"/>
                <a:gd name="connsiteX2" fmla="*/ 1172433 w 2664621"/>
                <a:gd name="connsiteY2" fmla="*/ 0 h 90716"/>
                <a:gd name="connsiteX3" fmla="*/ 1811942 w 2664621"/>
                <a:gd name="connsiteY3" fmla="*/ 0 h 90716"/>
                <a:gd name="connsiteX4" fmla="*/ 2664621 w 2664621"/>
                <a:gd name="connsiteY4" fmla="*/ 0 h 90716"/>
                <a:gd name="connsiteX5" fmla="*/ 2664621 w 2664621"/>
                <a:gd name="connsiteY5" fmla="*/ 90716 h 90716"/>
                <a:gd name="connsiteX6" fmla="*/ 1971820 w 2664621"/>
                <a:gd name="connsiteY6" fmla="*/ 90716 h 90716"/>
                <a:gd name="connsiteX7" fmla="*/ 1305664 w 2664621"/>
                <a:gd name="connsiteY7" fmla="*/ 90716 h 90716"/>
                <a:gd name="connsiteX8" fmla="*/ 586217 w 2664621"/>
                <a:gd name="connsiteY8" fmla="*/ 90716 h 90716"/>
                <a:gd name="connsiteX9" fmla="*/ 0 w 2664621"/>
                <a:gd name="connsiteY9" fmla="*/ 90716 h 90716"/>
                <a:gd name="connsiteX10" fmla="*/ 0 w 2664621"/>
                <a:gd name="connsiteY10" fmla="*/ 0 h 9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4621" h="90716" fill="none" extrusionOk="0">
                  <a:moveTo>
                    <a:pt x="0" y="0"/>
                  </a:moveTo>
                  <a:cubicBezTo>
                    <a:pt x="200247" y="5647"/>
                    <a:pt x="361921" y="29146"/>
                    <a:pt x="586217" y="0"/>
                  </a:cubicBezTo>
                  <a:cubicBezTo>
                    <a:pt x="810513" y="-29146"/>
                    <a:pt x="975507" y="22263"/>
                    <a:pt x="1172433" y="0"/>
                  </a:cubicBezTo>
                  <a:cubicBezTo>
                    <a:pt x="1369359" y="-22263"/>
                    <a:pt x="1592320" y="-3993"/>
                    <a:pt x="1811942" y="0"/>
                  </a:cubicBezTo>
                  <a:cubicBezTo>
                    <a:pt x="2031564" y="3993"/>
                    <a:pt x="2330880" y="-31970"/>
                    <a:pt x="2664621" y="0"/>
                  </a:cubicBezTo>
                  <a:cubicBezTo>
                    <a:pt x="2669045" y="32191"/>
                    <a:pt x="2668343" y="56877"/>
                    <a:pt x="2664621" y="90716"/>
                  </a:cubicBezTo>
                  <a:cubicBezTo>
                    <a:pt x="2439410" y="56400"/>
                    <a:pt x="2257634" y="73028"/>
                    <a:pt x="1971820" y="90716"/>
                  </a:cubicBezTo>
                  <a:cubicBezTo>
                    <a:pt x="1686006" y="108404"/>
                    <a:pt x="1488705" y="58770"/>
                    <a:pt x="1305664" y="90716"/>
                  </a:cubicBezTo>
                  <a:cubicBezTo>
                    <a:pt x="1122623" y="122662"/>
                    <a:pt x="827860" y="104161"/>
                    <a:pt x="586217" y="90716"/>
                  </a:cubicBezTo>
                  <a:cubicBezTo>
                    <a:pt x="344574" y="77271"/>
                    <a:pt x="176430" y="64423"/>
                    <a:pt x="0" y="90716"/>
                  </a:cubicBezTo>
                  <a:cubicBezTo>
                    <a:pt x="-10" y="66868"/>
                    <a:pt x="-2956" y="26910"/>
                    <a:pt x="0" y="0"/>
                  </a:cubicBezTo>
                  <a:close/>
                </a:path>
                <a:path w="2664621" h="90716" stroke="0" extrusionOk="0">
                  <a:moveTo>
                    <a:pt x="0" y="0"/>
                  </a:moveTo>
                  <a:cubicBezTo>
                    <a:pt x="164889" y="29203"/>
                    <a:pt x="439160" y="526"/>
                    <a:pt x="612863" y="0"/>
                  </a:cubicBezTo>
                  <a:cubicBezTo>
                    <a:pt x="786566" y="-526"/>
                    <a:pt x="911230" y="24464"/>
                    <a:pt x="1199079" y="0"/>
                  </a:cubicBezTo>
                  <a:cubicBezTo>
                    <a:pt x="1486928" y="-24464"/>
                    <a:pt x="1645007" y="14452"/>
                    <a:pt x="1838588" y="0"/>
                  </a:cubicBezTo>
                  <a:cubicBezTo>
                    <a:pt x="2032169" y="-14452"/>
                    <a:pt x="2484718" y="-24865"/>
                    <a:pt x="2664621" y="0"/>
                  </a:cubicBezTo>
                  <a:cubicBezTo>
                    <a:pt x="2663729" y="27934"/>
                    <a:pt x="2663261" y="52426"/>
                    <a:pt x="2664621" y="90716"/>
                  </a:cubicBezTo>
                  <a:cubicBezTo>
                    <a:pt x="2319897" y="95950"/>
                    <a:pt x="2242378" y="64106"/>
                    <a:pt x="1945173" y="90716"/>
                  </a:cubicBezTo>
                  <a:cubicBezTo>
                    <a:pt x="1647968" y="117326"/>
                    <a:pt x="1601456" y="111775"/>
                    <a:pt x="1358957" y="90716"/>
                  </a:cubicBezTo>
                  <a:cubicBezTo>
                    <a:pt x="1116458" y="69657"/>
                    <a:pt x="896356" y="82023"/>
                    <a:pt x="772740" y="90716"/>
                  </a:cubicBezTo>
                  <a:cubicBezTo>
                    <a:pt x="649124" y="99409"/>
                    <a:pt x="351880" y="84242"/>
                    <a:pt x="0" y="90716"/>
                  </a:cubicBezTo>
                  <a:cubicBezTo>
                    <a:pt x="3517" y="65518"/>
                    <a:pt x="-4382" y="3034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2">
              <a:extLst>
                <a:ext uri="{FF2B5EF4-FFF2-40B4-BE49-F238E27FC236}">
                  <a16:creationId xmlns:a16="http://schemas.microsoft.com/office/drawing/2014/main" id="{67FBBC9A-3FFB-4F81-A5A9-2116E8C8A7EC}"/>
                </a:ext>
              </a:extLst>
            </p:cNvPr>
            <p:cNvSpPr/>
            <p:nvPr/>
          </p:nvSpPr>
          <p:spPr>
            <a:xfrm>
              <a:off x="-5337755" y="5388903"/>
              <a:ext cx="1854115" cy="64008"/>
            </a:xfrm>
            <a:custGeom>
              <a:avLst/>
              <a:gdLst>
                <a:gd name="connsiteX0" fmla="*/ 0 w 2664621"/>
                <a:gd name="connsiteY0" fmla="*/ 0 h 90716"/>
                <a:gd name="connsiteX1" fmla="*/ 719448 w 2664621"/>
                <a:gd name="connsiteY1" fmla="*/ 0 h 90716"/>
                <a:gd name="connsiteX2" fmla="*/ 1358957 w 2664621"/>
                <a:gd name="connsiteY2" fmla="*/ 0 h 90716"/>
                <a:gd name="connsiteX3" fmla="*/ 1945173 w 2664621"/>
                <a:gd name="connsiteY3" fmla="*/ 0 h 90716"/>
                <a:gd name="connsiteX4" fmla="*/ 2664621 w 2664621"/>
                <a:gd name="connsiteY4" fmla="*/ 0 h 90716"/>
                <a:gd name="connsiteX5" fmla="*/ 2664621 w 2664621"/>
                <a:gd name="connsiteY5" fmla="*/ 90716 h 90716"/>
                <a:gd name="connsiteX6" fmla="*/ 2051758 w 2664621"/>
                <a:gd name="connsiteY6" fmla="*/ 90716 h 90716"/>
                <a:gd name="connsiteX7" fmla="*/ 1332311 w 2664621"/>
                <a:gd name="connsiteY7" fmla="*/ 90716 h 90716"/>
                <a:gd name="connsiteX8" fmla="*/ 719448 w 2664621"/>
                <a:gd name="connsiteY8" fmla="*/ 90716 h 90716"/>
                <a:gd name="connsiteX9" fmla="*/ 0 w 2664621"/>
                <a:gd name="connsiteY9" fmla="*/ 90716 h 90716"/>
                <a:gd name="connsiteX10" fmla="*/ 0 w 2664621"/>
                <a:gd name="connsiteY10" fmla="*/ 0 h 9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4621" h="90716" fill="none" extrusionOk="0">
                  <a:moveTo>
                    <a:pt x="0" y="0"/>
                  </a:moveTo>
                  <a:cubicBezTo>
                    <a:pt x="255234" y="-11921"/>
                    <a:pt x="556741" y="31158"/>
                    <a:pt x="719448" y="0"/>
                  </a:cubicBezTo>
                  <a:cubicBezTo>
                    <a:pt x="882155" y="-31158"/>
                    <a:pt x="1124428" y="-31345"/>
                    <a:pt x="1358957" y="0"/>
                  </a:cubicBezTo>
                  <a:cubicBezTo>
                    <a:pt x="1593486" y="31345"/>
                    <a:pt x="1715224" y="7260"/>
                    <a:pt x="1945173" y="0"/>
                  </a:cubicBezTo>
                  <a:cubicBezTo>
                    <a:pt x="2175122" y="-7260"/>
                    <a:pt x="2465183" y="-12223"/>
                    <a:pt x="2664621" y="0"/>
                  </a:cubicBezTo>
                  <a:cubicBezTo>
                    <a:pt x="2660248" y="20214"/>
                    <a:pt x="2662271" y="57452"/>
                    <a:pt x="2664621" y="90716"/>
                  </a:cubicBezTo>
                  <a:cubicBezTo>
                    <a:pt x="2370301" y="99577"/>
                    <a:pt x="2188454" y="97542"/>
                    <a:pt x="2051758" y="90716"/>
                  </a:cubicBezTo>
                  <a:cubicBezTo>
                    <a:pt x="1915062" y="83890"/>
                    <a:pt x="1642517" y="57146"/>
                    <a:pt x="1332311" y="90716"/>
                  </a:cubicBezTo>
                  <a:cubicBezTo>
                    <a:pt x="1022105" y="124286"/>
                    <a:pt x="898458" y="80594"/>
                    <a:pt x="719448" y="90716"/>
                  </a:cubicBezTo>
                  <a:cubicBezTo>
                    <a:pt x="540438" y="100838"/>
                    <a:pt x="245101" y="77334"/>
                    <a:pt x="0" y="90716"/>
                  </a:cubicBezTo>
                  <a:cubicBezTo>
                    <a:pt x="-3628" y="66586"/>
                    <a:pt x="-4514" y="38470"/>
                    <a:pt x="0" y="0"/>
                  </a:cubicBezTo>
                  <a:close/>
                </a:path>
                <a:path w="2664621" h="90716" stroke="0" extrusionOk="0">
                  <a:moveTo>
                    <a:pt x="0" y="0"/>
                  </a:moveTo>
                  <a:cubicBezTo>
                    <a:pt x="252458" y="-7950"/>
                    <a:pt x="395311" y="23905"/>
                    <a:pt x="612863" y="0"/>
                  </a:cubicBezTo>
                  <a:cubicBezTo>
                    <a:pt x="830415" y="-23905"/>
                    <a:pt x="925452" y="22283"/>
                    <a:pt x="1225726" y="0"/>
                  </a:cubicBezTo>
                  <a:cubicBezTo>
                    <a:pt x="1526000" y="-22283"/>
                    <a:pt x="1719739" y="9153"/>
                    <a:pt x="1865235" y="0"/>
                  </a:cubicBezTo>
                  <a:cubicBezTo>
                    <a:pt x="2010731" y="-9153"/>
                    <a:pt x="2291693" y="-39403"/>
                    <a:pt x="2664621" y="0"/>
                  </a:cubicBezTo>
                  <a:cubicBezTo>
                    <a:pt x="2667240" y="23137"/>
                    <a:pt x="2663449" y="51646"/>
                    <a:pt x="2664621" y="90716"/>
                  </a:cubicBezTo>
                  <a:cubicBezTo>
                    <a:pt x="2407291" y="84088"/>
                    <a:pt x="2246132" y="97106"/>
                    <a:pt x="2051758" y="90716"/>
                  </a:cubicBezTo>
                  <a:cubicBezTo>
                    <a:pt x="1857384" y="84326"/>
                    <a:pt x="1546101" y="103883"/>
                    <a:pt x="1412249" y="90716"/>
                  </a:cubicBezTo>
                  <a:cubicBezTo>
                    <a:pt x="1278397" y="77549"/>
                    <a:pt x="980974" y="78037"/>
                    <a:pt x="772740" y="90716"/>
                  </a:cubicBezTo>
                  <a:cubicBezTo>
                    <a:pt x="564506" y="103395"/>
                    <a:pt x="233835" y="56287"/>
                    <a:pt x="0" y="90716"/>
                  </a:cubicBezTo>
                  <a:cubicBezTo>
                    <a:pt x="-2500" y="45612"/>
                    <a:pt x="994" y="4459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1">
              <a:extLst>
                <a:ext uri="{FF2B5EF4-FFF2-40B4-BE49-F238E27FC236}">
                  <a16:creationId xmlns:a16="http://schemas.microsoft.com/office/drawing/2014/main" id="{CE3C5E17-5D4C-4424-8C6E-0DCC0B234E19}"/>
                </a:ext>
              </a:extLst>
            </p:cNvPr>
            <p:cNvSpPr/>
            <p:nvPr/>
          </p:nvSpPr>
          <p:spPr>
            <a:xfrm>
              <a:off x="-5337754" y="5249196"/>
              <a:ext cx="1856230" cy="64008"/>
            </a:xfrm>
            <a:custGeom>
              <a:avLst/>
              <a:gdLst>
                <a:gd name="connsiteX0" fmla="*/ 0 w 2667660"/>
                <a:gd name="connsiteY0" fmla="*/ 0 h 90716"/>
                <a:gd name="connsiteX1" fmla="*/ 640238 w 2667660"/>
                <a:gd name="connsiteY1" fmla="*/ 0 h 90716"/>
                <a:gd name="connsiteX2" fmla="*/ 1307153 w 2667660"/>
                <a:gd name="connsiteY2" fmla="*/ 0 h 90716"/>
                <a:gd name="connsiteX3" fmla="*/ 1974068 w 2667660"/>
                <a:gd name="connsiteY3" fmla="*/ 0 h 90716"/>
                <a:gd name="connsiteX4" fmla="*/ 2667660 w 2667660"/>
                <a:gd name="connsiteY4" fmla="*/ 0 h 90716"/>
                <a:gd name="connsiteX5" fmla="*/ 2667660 w 2667660"/>
                <a:gd name="connsiteY5" fmla="*/ 90716 h 90716"/>
                <a:gd name="connsiteX6" fmla="*/ 2000745 w 2667660"/>
                <a:gd name="connsiteY6" fmla="*/ 90716 h 90716"/>
                <a:gd name="connsiteX7" fmla="*/ 1387183 w 2667660"/>
                <a:gd name="connsiteY7" fmla="*/ 90716 h 90716"/>
                <a:gd name="connsiteX8" fmla="*/ 773621 w 2667660"/>
                <a:gd name="connsiteY8" fmla="*/ 90716 h 90716"/>
                <a:gd name="connsiteX9" fmla="*/ 0 w 2667660"/>
                <a:gd name="connsiteY9" fmla="*/ 90716 h 90716"/>
                <a:gd name="connsiteX10" fmla="*/ 0 w 2667660"/>
                <a:gd name="connsiteY10" fmla="*/ 0 h 9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7660" h="90716" fill="none" extrusionOk="0">
                  <a:moveTo>
                    <a:pt x="0" y="0"/>
                  </a:moveTo>
                  <a:cubicBezTo>
                    <a:pt x="177935" y="-10416"/>
                    <a:pt x="505202" y="-19980"/>
                    <a:pt x="640238" y="0"/>
                  </a:cubicBezTo>
                  <a:cubicBezTo>
                    <a:pt x="775274" y="19980"/>
                    <a:pt x="1161740" y="-30686"/>
                    <a:pt x="1307153" y="0"/>
                  </a:cubicBezTo>
                  <a:cubicBezTo>
                    <a:pt x="1452566" y="30686"/>
                    <a:pt x="1806008" y="-2559"/>
                    <a:pt x="1974068" y="0"/>
                  </a:cubicBezTo>
                  <a:cubicBezTo>
                    <a:pt x="2142128" y="2559"/>
                    <a:pt x="2425444" y="-28278"/>
                    <a:pt x="2667660" y="0"/>
                  </a:cubicBezTo>
                  <a:cubicBezTo>
                    <a:pt x="2663931" y="29298"/>
                    <a:pt x="2672121" y="48593"/>
                    <a:pt x="2667660" y="90716"/>
                  </a:cubicBezTo>
                  <a:cubicBezTo>
                    <a:pt x="2349399" y="81655"/>
                    <a:pt x="2318106" y="108333"/>
                    <a:pt x="2000745" y="90716"/>
                  </a:cubicBezTo>
                  <a:cubicBezTo>
                    <a:pt x="1683384" y="73099"/>
                    <a:pt x="1567244" y="117885"/>
                    <a:pt x="1387183" y="90716"/>
                  </a:cubicBezTo>
                  <a:cubicBezTo>
                    <a:pt x="1207122" y="63547"/>
                    <a:pt x="1050357" y="108942"/>
                    <a:pt x="773621" y="90716"/>
                  </a:cubicBezTo>
                  <a:cubicBezTo>
                    <a:pt x="496885" y="72490"/>
                    <a:pt x="284177" y="118120"/>
                    <a:pt x="0" y="90716"/>
                  </a:cubicBezTo>
                  <a:cubicBezTo>
                    <a:pt x="3413" y="51863"/>
                    <a:pt x="1616" y="29875"/>
                    <a:pt x="0" y="0"/>
                  </a:cubicBezTo>
                  <a:close/>
                </a:path>
                <a:path w="2667660" h="90716" stroke="0" extrusionOk="0">
                  <a:moveTo>
                    <a:pt x="0" y="0"/>
                  </a:moveTo>
                  <a:cubicBezTo>
                    <a:pt x="174382" y="15443"/>
                    <a:pt x="456161" y="-5870"/>
                    <a:pt x="640238" y="0"/>
                  </a:cubicBezTo>
                  <a:cubicBezTo>
                    <a:pt x="824315" y="5870"/>
                    <a:pt x="1078867" y="10987"/>
                    <a:pt x="1227124" y="0"/>
                  </a:cubicBezTo>
                  <a:cubicBezTo>
                    <a:pt x="1375381" y="-10987"/>
                    <a:pt x="1798102" y="13216"/>
                    <a:pt x="1947392" y="0"/>
                  </a:cubicBezTo>
                  <a:cubicBezTo>
                    <a:pt x="2096682" y="-13216"/>
                    <a:pt x="2345705" y="-6167"/>
                    <a:pt x="2667660" y="0"/>
                  </a:cubicBezTo>
                  <a:cubicBezTo>
                    <a:pt x="2668713" y="41121"/>
                    <a:pt x="2666745" y="59596"/>
                    <a:pt x="2667660" y="90716"/>
                  </a:cubicBezTo>
                  <a:cubicBezTo>
                    <a:pt x="2480117" y="65969"/>
                    <a:pt x="2295807" y="108896"/>
                    <a:pt x="2054098" y="90716"/>
                  </a:cubicBezTo>
                  <a:cubicBezTo>
                    <a:pt x="1812389" y="72536"/>
                    <a:pt x="1651145" y="85500"/>
                    <a:pt x="1440536" y="90716"/>
                  </a:cubicBezTo>
                  <a:cubicBezTo>
                    <a:pt x="1229927" y="95932"/>
                    <a:pt x="1032323" y="122402"/>
                    <a:pt x="720268" y="90716"/>
                  </a:cubicBezTo>
                  <a:cubicBezTo>
                    <a:pt x="408213" y="59030"/>
                    <a:pt x="265994" y="86306"/>
                    <a:pt x="0" y="90716"/>
                  </a:cubicBezTo>
                  <a:cubicBezTo>
                    <a:pt x="2740" y="52716"/>
                    <a:pt x="3481" y="302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Filled Picture Placeholder 3" descr="Picture placeholder 3">
            <a:extLst>
              <a:ext uri="{FF2B5EF4-FFF2-40B4-BE49-F238E27FC236}">
                <a16:creationId xmlns:a16="http://schemas.microsoft.com/office/drawing/2014/main" id="{DAE4CA5B-A284-475F-ABDC-44D36309594D}"/>
              </a:ext>
            </a:extLst>
          </p:cNvPr>
          <p:cNvGrpSpPr/>
          <p:nvPr/>
        </p:nvGrpSpPr>
        <p:grpSpPr>
          <a:xfrm>
            <a:off x="2300907" y="2929914"/>
            <a:ext cx="2360839" cy="1463955"/>
            <a:chOff x="7281490" y="8160201"/>
            <a:chExt cx="926293" cy="555948"/>
          </a:xfrm>
        </p:grpSpPr>
        <p:sp>
          <p:nvSpPr>
            <p:cNvPr id="101" name="Picture Placeholder">
              <a:extLst>
                <a:ext uri="{FF2B5EF4-FFF2-40B4-BE49-F238E27FC236}">
                  <a16:creationId xmlns:a16="http://schemas.microsoft.com/office/drawing/2014/main" id="{206EF20D-6C37-4CA0-A730-26511D7C8570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2360839"/>
                <a:gd name="connsiteY0" fmla="*/ 18080 h 1463955"/>
                <a:gd name="connsiteX1" fmla="*/ 18080 w 2360839"/>
                <a:gd name="connsiteY1" fmla="*/ 0 h 1463955"/>
                <a:gd name="connsiteX2" fmla="*/ 622497 w 2360839"/>
                <a:gd name="connsiteY2" fmla="*/ 0 h 1463955"/>
                <a:gd name="connsiteX3" fmla="*/ 1180420 w 2360839"/>
                <a:gd name="connsiteY3" fmla="*/ 0 h 1463955"/>
                <a:gd name="connsiteX4" fmla="*/ 1784836 w 2360839"/>
                <a:gd name="connsiteY4" fmla="*/ 0 h 1463955"/>
                <a:gd name="connsiteX5" fmla="*/ 2342759 w 2360839"/>
                <a:gd name="connsiteY5" fmla="*/ 0 h 1463955"/>
                <a:gd name="connsiteX6" fmla="*/ 2360839 w 2360839"/>
                <a:gd name="connsiteY6" fmla="*/ 18080 h 1463955"/>
                <a:gd name="connsiteX7" fmla="*/ 2360839 w 2360839"/>
                <a:gd name="connsiteY7" fmla="*/ 494012 h 1463955"/>
                <a:gd name="connsiteX8" fmla="*/ 2360839 w 2360839"/>
                <a:gd name="connsiteY8" fmla="*/ 969943 h 1463955"/>
                <a:gd name="connsiteX9" fmla="*/ 2360839 w 2360839"/>
                <a:gd name="connsiteY9" fmla="*/ 1445875 h 1463955"/>
                <a:gd name="connsiteX10" fmla="*/ 2342759 w 2360839"/>
                <a:gd name="connsiteY10" fmla="*/ 1463955 h 1463955"/>
                <a:gd name="connsiteX11" fmla="*/ 1761589 w 2360839"/>
                <a:gd name="connsiteY11" fmla="*/ 1463955 h 1463955"/>
                <a:gd name="connsiteX12" fmla="*/ 1226913 w 2360839"/>
                <a:gd name="connsiteY12" fmla="*/ 1463955 h 1463955"/>
                <a:gd name="connsiteX13" fmla="*/ 668990 w 2360839"/>
                <a:gd name="connsiteY13" fmla="*/ 1463955 h 1463955"/>
                <a:gd name="connsiteX14" fmla="*/ 18080 w 2360839"/>
                <a:gd name="connsiteY14" fmla="*/ 1463955 h 1463955"/>
                <a:gd name="connsiteX15" fmla="*/ 0 w 2360839"/>
                <a:gd name="connsiteY15" fmla="*/ 1445875 h 1463955"/>
                <a:gd name="connsiteX16" fmla="*/ 0 w 2360839"/>
                <a:gd name="connsiteY16" fmla="*/ 955665 h 1463955"/>
                <a:gd name="connsiteX17" fmla="*/ 0 w 2360839"/>
                <a:gd name="connsiteY17" fmla="*/ 494012 h 1463955"/>
                <a:gd name="connsiteX18" fmla="*/ 0 w 2360839"/>
                <a:gd name="connsiteY18" fmla="*/ 18080 h 146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60839" h="1463955" fill="none" extrusionOk="0">
                  <a:moveTo>
                    <a:pt x="0" y="18080"/>
                  </a:moveTo>
                  <a:cubicBezTo>
                    <a:pt x="736" y="7200"/>
                    <a:pt x="9928" y="390"/>
                    <a:pt x="18080" y="0"/>
                  </a:cubicBezTo>
                  <a:cubicBezTo>
                    <a:pt x="238998" y="-17901"/>
                    <a:pt x="333935" y="3637"/>
                    <a:pt x="622497" y="0"/>
                  </a:cubicBezTo>
                  <a:cubicBezTo>
                    <a:pt x="911059" y="-3637"/>
                    <a:pt x="910881" y="-6723"/>
                    <a:pt x="1180420" y="0"/>
                  </a:cubicBezTo>
                  <a:cubicBezTo>
                    <a:pt x="1449959" y="6723"/>
                    <a:pt x="1491024" y="9601"/>
                    <a:pt x="1784836" y="0"/>
                  </a:cubicBezTo>
                  <a:cubicBezTo>
                    <a:pt x="2078648" y="-9601"/>
                    <a:pt x="2218801" y="-12039"/>
                    <a:pt x="2342759" y="0"/>
                  </a:cubicBezTo>
                  <a:cubicBezTo>
                    <a:pt x="2353430" y="-558"/>
                    <a:pt x="2361452" y="8113"/>
                    <a:pt x="2360839" y="18080"/>
                  </a:cubicBezTo>
                  <a:cubicBezTo>
                    <a:pt x="2354931" y="208584"/>
                    <a:pt x="2356422" y="285037"/>
                    <a:pt x="2360839" y="494012"/>
                  </a:cubicBezTo>
                  <a:cubicBezTo>
                    <a:pt x="2365256" y="702987"/>
                    <a:pt x="2348102" y="869356"/>
                    <a:pt x="2360839" y="969943"/>
                  </a:cubicBezTo>
                  <a:cubicBezTo>
                    <a:pt x="2373576" y="1070530"/>
                    <a:pt x="2339943" y="1274820"/>
                    <a:pt x="2360839" y="1445875"/>
                  </a:cubicBezTo>
                  <a:cubicBezTo>
                    <a:pt x="2359897" y="1457390"/>
                    <a:pt x="2354868" y="1463619"/>
                    <a:pt x="2342759" y="1463955"/>
                  </a:cubicBezTo>
                  <a:cubicBezTo>
                    <a:pt x="2084656" y="1471645"/>
                    <a:pt x="1984514" y="1476932"/>
                    <a:pt x="1761589" y="1463955"/>
                  </a:cubicBezTo>
                  <a:cubicBezTo>
                    <a:pt x="1538664" y="1450979"/>
                    <a:pt x="1346220" y="1447727"/>
                    <a:pt x="1226913" y="1463955"/>
                  </a:cubicBezTo>
                  <a:cubicBezTo>
                    <a:pt x="1107606" y="1480183"/>
                    <a:pt x="859133" y="1437664"/>
                    <a:pt x="668990" y="1463955"/>
                  </a:cubicBezTo>
                  <a:cubicBezTo>
                    <a:pt x="478847" y="1490246"/>
                    <a:pt x="322622" y="1441423"/>
                    <a:pt x="18080" y="1463955"/>
                  </a:cubicBezTo>
                  <a:cubicBezTo>
                    <a:pt x="8134" y="1462346"/>
                    <a:pt x="958" y="1457195"/>
                    <a:pt x="0" y="1445875"/>
                  </a:cubicBezTo>
                  <a:cubicBezTo>
                    <a:pt x="-2725" y="1253036"/>
                    <a:pt x="4020" y="1199615"/>
                    <a:pt x="0" y="955665"/>
                  </a:cubicBezTo>
                  <a:cubicBezTo>
                    <a:pt x="-4020" y="711715"/>
                    <a:pt x="22885" y="654914"/>
                    <a:pt x="0" y="494012"/>
                  </a:cubicBezTo>
                  <a:cubicBezTo>
                    <a:pt x="-22885" y="333110"/>
                    <a:pt x="13185" y="147245"/>
                    <a:pt x="0" y="18080"/>
                  </a:cubicBezTo>
                  <a:close/>
                </a:path>
                <a:path w="2360839" h="1463955" stroke="0" extrusionOk="0">
                  <a:moveTo>
                    <a:pt x="0" y="18080"/>
                  </a:moveTo>
                  <a:cubicBezTo>
                    <a:pt x="-111" y="6452"/>
                    <a:pt x="8816" y="-2196"/>
                    <a:pt x="18080" y="0"/>
                  </a:cubicBezTo>
                  <a:cubicBezTo>
                    <a:pt x="250791" y="-2987"/>
                    <a:pt x="356842" y="18094"/>
                    <a:pt x="552756" y="0"/>
                  </a:cubicBezTo>
                  <a:cubicBezTo>
                    <a:pt x="748670" y="-18094"/>
                    <a:pt x="1007436" y="-7689"/>
                    <a:pt x="1133926" y="0"/>
                  </a:cubicBezTo>
                  <a:cubicBezTo>
                    <a:pt x="1260416" y="7689"/>
                    <a:pt x="1556253" y="17990"/>
                    <a:pt x="1691849" y="0"/>
                  </a:cubicBezTo>
                  <a:cubicBezTo>
                    <a:pt x="1827445" y="-17990"/>
                    <a:pt x="2115619" y="4663"/>
                    <a:pt x="2342759" y="0"/>
                  </a:cubicBezTo>
                  <a:cubicBezTo>
                    <a:pt x="2351715" y="-336"/>
                    <a:pt x="2361382" y="9159"/>
                    <a:pt x="2360839" y="18080"/>
                  </a:cubicBezTo>
                  <a:cubicBezTo>
                    <a:pt x="2370037" y="193640"/>
                    <a:pt x="2352610" y="332327"/>
                    <a:pt x="2360839" y="494012"/>
                  </a:cubicBezTo>
                  <a:cubicBezTo>
                    <a:pt x="2369068" y="655697"/>
                    <a:pt x="2385936" y="824279"/>
                    <a:pt x="2360839" y="998499"/>
                  </a:cubicBezTo>
                  <a:cubicBezTo>
                    <a:pt x="2335742" y="1172719"/>
                    <a:pt x="2372676" y="1311434"/>
                    <a:pt x="2360839" y="1445875"/>
                  </a:cubicBezTo>
                  <a:cubicBezTo>
                    <a:pt x="2361464" y="1456000"/>
                    <a:pt x="2352032" y="1464564"/>
                    <a:pt x="2342759" y="1463955"/>
                  </a:cubicBezTo>
                  <a:cubicBezTo>
                    <a:pt x="2125951" y="1436425"/>
                    <a:pt x="1915015" y="1468376"/>
                    <a:pt x="1761589" y="1463955"/>
                  </a:cubicBezTo>
                  <a:cubicBezTo>
                    <a:pt x="1608163" y="1459535"/>
                    <a:pt x="1447143" y="1472388"/>
                    <a:pt x="1203666" y="1463955"/>
                  </a:cubicBezTo>
                  <a:cubicBezTo>
                    <a:pt x="960189" y="1455522"/>
                    <a:pt x="876516" y="1488974"/>
                    <a:pt x="645743" y="1463955"/>
                  </a:cubicBezTo>
                  <a:cubicBezTo>
                    <a:pt x="414970" y="1438936"/>
                    <a:pt x="298881" y="1485891"/>
                    <a:pt x="18080" y="1463955"/>
                  </a:cubicBezTo>
                  <a:cubicBezTo>
                    <a:pt x="6990" y="1463270"/>
                    <a:pt x="1183" y="1457442"/>
                    <a:pt x="0" y="1445875"/>
                  </a:cubicBezTo>
                  <a:cubicBezTo>
                    <a:pt x="2431" y="1264208"/>
                    <a:pt x="-21473" y="1188780"/>
                    <a:pt x="0" y="998499"/>
                  </a:cubicBezTo>
                  <a:cubicBezTo>
                    <a:pt x="21473" y="808218"/>
                    <a:pt x="-12603" y="734974"/>
                    <a:pt x="0" y="536846"/>
                  </a:cubicBezTo>
                  <a:cubicBezTo>
                    <a:pt x="12603" y="338718"/>
                    <a:pt x="17372" y="214875"/>
                    <a:pt x="0" y="180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Picture Placeholder Graphic">
              <a:extLst>
                <a:ext uri="{FF2B5EF4-FFF2-40B4-BE49-F238E27FC236}">
                  <a16:creationId xmlns:a16="http://schemas.microsoft.com/office/drawing/2014/main" id="{6A6AB844-CADC-46FE-96CC-12227CFCDCE9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3" name="Triangle 2">
                <a:extLst>
                  <a:ext uri="{FF2B5EF4-FFF2-40B4-BE49-F238E27FC236}">
                    <a16:creationId xmlns:a16="http://schemas.microsoft.com/office/drawing/2014/main" id="{93FA9304-B9F3-4B3B-880A-2241B5E212CD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riangle 1">
                <a:extLst>
                  <a:ext uri="{FF2B5EF4-FFF2-40B4-BE49-F238E27FC236}">
                    <a16:creationId xmlns:a16="http://schemas.microsoft.com/office/drawing/2014/main" id="{23FDD358-8A5D-4CDF-A8AF-A3AD76651145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7102D958-3548-4216-B4EC-15DD082C6BE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8" name="Filled Picture Placeholder 3" descr="Picture placeholder 3">
            <a:extLst>
              <a:ext uri="{FF2B5EF4-FFF2-40B4-BE49-F238E27FC236}">
                <a16:creationId xmlns:a16="http://schemas.microsoft.com/office/drawing/2014/main" id="{3C244AFA-CFB5-482B-AC89-65FE33962739}"/>
              </a:ext>
            </a:extLst>
          </p:cNvPr>
          <p:cNvGrpSpPr/>
          <p:nvPr/>
        </p:nvGrpSpPr>
        <p:grpSpPr>
          <a:xfrm>
            <a:off x="9219691" y="3641536"/>
            <a:ext cx="1646578" cy="1072504"/>
            <a:chOff x="7281490" y="8160201"/>
            <a:chExt cx="926293" cy="555948"/>
          </a:xfrm>
        </p:grpSpPr>
        <p:sp>
          <p:nvSpPr>
            <p:cNvPr id="109" name="Picture Placeholder">
              <a:extLst>
                <a:ext uri="{FF2B5EF4-FFF2-40B4-BE49-F238E27FC236}">
                  <a16:creationId xmlns:a16="http://schemas.microsoft.com/office/drawing/2014/main" id="{C0C26CF3-4471-493B-9D57-DBC645ED6E3B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1646578"/>
                <a:gd name="connsiteY0" fmla="*/ 13245 h 1072504"/>
                <a:gd name="connsiteX1" fmla="*/ 13245 w 1646578"/>
                <a:gd name="connsiteY1" fmla="*/ 0 h 1072504"/>
                <a:gd name="connsiteX2" fmla="*/ 553274 w 1646578"/>
                <a:gd name="connsiteY2" fmla="*/ 0 h 1072504"/>
                <a:gd name="connsiteX3" fmla="*/ 1125705 w 1646578"/>
                <a:gd name="connsiteY3" fmla="*/ 0 h 1072504"/>
                <a:gd name="connsiteX4" fmla="*/ 1633333 w 1646578"/>
                <a:gd name="connsiteY4" fmla="*/ 0 h 1072504"/>
                <a:gd name="connsiteX5" fmla="*/ 1646578 w 1646578"/>
                <a:gd name="connsiteY5" fmla="*/ 13245 h 1072504"/>
                <a:gd name="connsiteX6" fmla="*/ 1646578 w 1646578"/>
                <a:gd name="connsiteY6" fmla="*/ 504872 h 1072504"/>
                <a:gd name="connsiteX7" fmla="*/ 1646578 w 1646578"/>
                <a:gd name="connsiteY7" fmla="*/ 1059259 h 1072504"/>
                <a:gd name="connsiteX8" fmla="*/ 1633333 w 1646578"/>
                <a:gd name="connsiteY8" fmla="*/ 1072504 h 1072504"/>
                <a:gd name="connsiteX9" fmla="*/ 1109505 w 1646578"/>
                <a:gd name="connsiteY9" fmla="*/ 1072504 h 1072504"/>
                <a:gd name="connsiteX10" fmla="*/ 537073 w 1646578"/>
                <a:gd name="connsiteY10" fmla="*/ 1072504 h 1072504"/>
                <a:gd name="connsiteX11" fmla="*/ 13245 w 1646578"/>
                <a:gd name="connsiteY11" fmla="*/ 1072504 h 1072504"/>
                <a:gd name="connsiteX12" fmla="*/ 0 w 1646578"/>
                <a:gd name="connsiteY12" fmla="*/ 1059259 h 1072504"/>
                <a:gd name="connsiteX13" fmla="*/ 0 w 1646578"/>
                <a:gd name="connsiteY13" fmla="*/ 515332 h 1072504"/>
                <a:gd name="connsiteX14" fmla="*/ 0 w 1646578"/>
                <a:gd name="connsiteY14" fmla="*/ 13245 h 107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6578" h="1072504" fill="none" extrusionOk="0">
                  <a:moveTo>
                    <a:pt x="0" y="13245"/>
                  </a:moveTo>
                  <a:cubicBezTo>
                    <a:pt x="-72" y="5724"/>
                    <a:pt x="4668" y="-1082"/>
                    <a:pt x="13245" y="0"/>
                  </a:cubicBezTo>
                  <a:cubicBezTo>
                    <a:pt x="229731" y="-5910"/>
                    <a:pt x="299380" y="-24213"/>
                    <a:pt x="553274" y="0"/>
                  </a:cubicBezTo>
                  <a:cubicBezTo>
                    <a:pt x="807168" y="24213"/>
                    <a:pt x="915655" y="-22418"/>
                    <a:pt x="1125705" y="0"/>
                  </a:cubicBezTo>
                  <a:cubicBezTo>
                    <a:pt x="1335755" y="22418"/>
                    <a:pt x="1509595" y="-2245"/>
                    <a:pt x="1633333" y="0"/>
                  </a:cubicBezTo>
                  <a:cubicBezTo>
                    <a:pt x="1639884" y="-130"/>
                    <a:pt x="1646407" y="5288"/>
                    <a:pt x="1646578" y="13245"/>
                  </a:cubicBezTo>
                  <a:cubicBezTo>
                    <a:pt x="1646671" y="243726"/>
                    <a:pt x="1668590" y="390778"/>
                    <a:pt x="1646578" y="504872"/>
                  </a:cubicBezTo>
                  <a:cubicBezTo>
                    <a:pt x="1624566" y="618966"/>
                    <a:pt x="1627233" y="804744"/>
                    <a:pt x="1646578" y="1059259"/>
                  </a:cubicBezTo>
                  <a:cubicBezTo>
                    <a:pt x="1647075" y="1064830"/>
                    <a:pt x="1640625" y="1071884"/>
                    <a:pt x="1633333" y="1072504"/>
                  </a:cubicBezTo>
                  <a:cubicBezTo>
                    <a:pt x="1437032" y="1092854"/>
                    <a:pt x="1226388" y="1093047"/>
                    <a:pt x="1109505" y="1072504"/>
                  </a:cubicBezTo>
                  <a:cubicBezTo>
                    <a:pt x="992622" y="1051961"/>
                    <a:pt x="745487" y="1056655"/>
                    <a:pt x="537073" y="1072504"/>
                  </a:cubicBezTo>
                  <a:cubicBezTo>
                    <a:pt x="328659" y="1088353"/>
                    <a:pt x="201180" y="1092312"/>
                    <a:pt x="13245" y="1072504"/>
                  </a:cubicBezTo>
                  <a:cubicBezTo>
                    <a:pt x="4730" y="1073281"/>
                    <a:pt x="-893" y="1066740"/>
                    <a:pt x="0" y="1059259"/>
                  </a:cubicBezTo>
                  <a:cubicBezTo>
                    <a:pt x="-7531" y="819131"/>
                    <a:pt x="-873" y="657612"/>
                    <a:pt x="0" y="515332"/>
                  </a:cubicBezTo>
                  <a:cubicBezTo>
                    <a:pt x="873" y="373052"/>
                    <a:pt x="18132" y="190961"/>
                    <a:pt x="0" y="13245"/>
                  </a:cubicBezTo>
                  <a:close/>
                </a:path>
                <a:path w="1646578" h="1072504" stroke="0" extrusionOk="0">
                  <a:moveTo>
                    <a:pt x="0" y="13245"/>
                  </a:moveTo>
                  <a:cubicBezTo>
                    <a:pt x="-82" y="4725"/>
                    <a:pt x="6418" y="-1487"/>
                    <a:pt x="13245" y="0"/>
                  </a:cubicBezTo>
                  <a:cubicBezTo>
                    <a:pt x="240591" y="10782"/>
                    <a:pt x="373038" y="21654"/>
                    <a:pt x="520873" y="0"/>
                  </a:cubicBezTo>
                  <a:cubicBezTo>
                    <a:pt x="668708" y="-21654"/>
                    <a:pt x="919567" y="14757"/>
                    <a:pt x="1060902" y="0"/>
                  </a:cubicBezTo>
                  <a:cubicBezTo>
                    <a:pt x="1202237" y="-14757"/>
                    <a:pt x="1399701" y="-17182"/>
                    <a:pt x="1633333" y="0"/>
                  </a:cubicBezTo>
                  <a:cubicBezTo>
                    <a:pt x="1641424" y="1183"/>
                    <a:pt x="1646045" y="6066"/>
                    <a:pt x="1646578" y="13245"/>
                  </a:cubicBezTo>
                  <a:cubicBezTo>
                    <a:pt x="1626210" y="240279"/>
                    <a:pt x="1663584" y="337695"/>
                    <a:pt x="1646578" y="536252"/>
                  </a:cubicBezTo>
                  <a:cubicBezTo>
                    <a:pt x="1629572" y="734809"/>
                    <a:pt x="1652388" y="820969"/>
                    <a:pt x="1646578" y="1059259"/>
                  </a:cubicBezTo>
                  <a:cubicBezTo>
                    <a:pt x="1645862" y="1066308"/>
                    <a:pt x="1640581" y="1070922"/>
                    <a:pt x="1633333" y="1072504"/>
                  </a:cubicBezTo>
                  <a:cubicBezTo>
                    <a:pt x="1382755" y="1050312"/>
                    <a:pt x="1224944" y="1094155"/>
                    <a:pt x="1093304" y="1072504"/>
                  </a:cubicBezTo>
                  <a:cubicBezTo>
                    <a:pt x="961664" y="1050853"/>
                    <a:pt x="802406" y="1067129"/>
                    <a:pt x="553274" y="1072504"/>
                  </a:cubicBezTo>
                  <a:cubicBezTo>
                    <a:pt x="304142" y="1077880"/>
                    <a:pt x="130472" y="1086930"/>
                    <a:pt x="13245" y="1072504"/>
                  </a:cubicBezTo>
                  <a:cubicBezTo>
                    <a:pt x="5907" y="1073169"/>
                    <a:pt x="-214" y="1065907"/>
                    <a:pt x="0" y="1059259"/>
                  </a:cubicBezTo>
                  <a:cubicBezTo>
                    <a:pt x="16717" y="880207"/>
                    <a:pt x="-4608" y="700690"/>
                    <a:pt x="0" y="536252"/>
                  </a:cubicBezTo>
                  <a:cubicBezTo>
                    <a:pt x="4608" y="371814"/>
                    <a:pt x="-22190" y="198138"/>
                    <a:pt x="0" y="132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Picture Placeholder Graphic">
              <a:extLst>
                <a:ext uri="{FF2B5EF4-FFF2-40B4-BE49-F238E27FC236}">
                  <a16:creationId xmlns:a16="http://schemas.microsoft.com/office/drawing/2014/main" id="{39F67EB1-9C93-457F-91CC-60947A37A76F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1" name="Triangle 2">
                <a:extLst>
                  <a:ext uri="{FF2B5EF4-FFF2-40B4-BE49-F238E27FC236}">
                    <a16:creationId xmlns:a16="http://schemas.microsoft.com/office/drawing/2014/main" id="{A81ACCAD-DEEF-422F-9A01-E56AF5BD099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riangle 1">
                <a:extLst>
                  <a:ext uri="{FF2B5EF4-FFF2-40B4-BE49-F238E27FC236}">
                    <a16:creationId xmlns:a16="http://schemas.microsoft.com/office/drawing/2014/main" id="{E2E88C80-BD35-40B4-8E92-B6EC3F3AE3BD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ircle">
                <a:extLst>
                  <a:ext uri="{FF2B5EF4-FFF2-40B4-BE49-F238E27FC236}">
                    <a16:creationId xmlns:a16="http://schemas.microsoft.com/office/drawing/2014/main" id="{BA93AA6C-D4DB-47FB-9AE3-A92DC4D84FF7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4" name="Submit Bar">
            <a:extLst>
              <a:ext uri="{FF2B5EF4-FFF2-40B4-BE49-F238E27FC236}">
                <a16:creationId xmlns:a16="http://schemas.microsoft.com/office/drawing/2014/main" id="{62BAF510-1CF4-4866-B721-ADE287DA6F6A}"/>
              </a:ext>
            </a:extLst>
          </p:cNvPr>
          <p:cNvGrpSpPr/>
          <p:nvPr/>
        </p:nvGrpSpPr>
        <p:grpSpPr>
          <a:xfrm>
            <a:off x="8888247" y="2259786"/>
            <a:ext cx="2370202" cy="243731"/>
            <a:chOff x="314422" y="4283541"/>
            <a:chExt cx="2790296" cy="223159"/>
          </a:xfrm>
        </p:grpSpPr>
        <p:sp>
          <p:nvSpPr>
            <p:cNvPr id="115" name="Submit Bar Background">
              <a:extLst>
                <a:ext uri="{FF2B5EF4-FFF2-40B4-BE49-F238E27FC236}">
                  <a16:creationId xmlns:a16="http://schemas.microsoft.com/office/drawing/2014/main" id="{6681AB30-71C2-4C64-875E-1E3DC059C85A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368236"/>
                <a:gd name="connsiteY0" fmla="*/ 11919 h 243147"/>
                <a:gd name="connsiteX1" fmla="*/ 11919 w 2368236"/>
                <a:gd name="connsiteY1" fmla="*/ 0 h 243147"/>
                <a:gd name="connsiteX2" fmla="*/ 574575 w 2368236"/>
                <a:gd name="connsiteY2" fmla="*/ 0 h 243147"/>
                <a:gd name="connsiteX3" fmla="*/ 1137230 w 2368236"/>
                <a:gd name="connsiteY3" fmla="*/ 0 h 243147"/>
                <a:gd name="connsiteX4" fmla="*/ 1746774 w 2368236"/>
                <a:gd name="connsiteY4" fmla="*/ 0 h 243147"/>
                <a:gd name="connsiteX5" fmla="*/ 2356317 w 2368236"/>
                <a:gd name="connsiteY5" fmla="*/ 0 h 243147"/>
                <a:gd name="connsiteX6" fmla="*/ 2368236 w 2368236"/>
                <a:gd name="connsiteY6" fmla="*/ 11919 h 243147"/>
                <a:gd name="connsiteX7" fmla="*/ 2368236 w 2368236"/>
                <a:gd name="connsiteY7" fmla="*/ 231228 h 243147"/>
                <a:gd name="connsiteX8" fmla="*/ 2356317 w 2368236"/>
                <a:gd name="connsiteY8" fmla="*/ 243147 h 243147"/>
                <a:gd name="connsiteX9" fmla="*/ 1770218 w 2368236"/>
                <a:gd name="connsiteY9" fmla="*/ 243147 h 243147"/>
                <a:gd name="connsiteX10" fmla="*/ 1231006 w 2368236"/>
                <a:gd name="connsiteY10" fmla="*/ 243147 h 243147"/>
                <a:gd name="connsiteX11" fmla="*/ 691794 w 2368236"/>
                <a:gd name="connsiteY11" fmla="*/ 243147 h 243147"/>
                <a:gd name="connsiteX12" fmla="*/ 11919 w 2368236"/>
                <a:gd name="connsiteY12" fmla="*/ 243147 h 243147"/>
                <a:gd name="connsiteX13" fmla="*/ 0 w 2368236"/>
                <a:gd name="connsiteY13" fmla="*/ 231228 h 243147"/>
                <a:gd name="connsiteX14" fmla="*/ 0 w 2368236"/>
                <a:gd name="connsiteY14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8236" h="243147" fill="none" extrusionOk="0">
                  <a:moveTo>
                    <a:pt x="0" y="11919"/>
                  </a:moveTo>
                  <a:cubicBezTo>
                    <a:pt x="188" y="5739"/>
                    <a:pt x="4794" y="-132"/>
                    <a:pt x="11919" y="0"/>
                  </a:cubicBezTo>
                  <a:cubicBezTo>
                    <a:pt x="197097" y="-12953"/>
                    <a:pt x="422919" y="-24436"/>
                    <a:pt x="574575" y="0"/>
                  </a:cubicBezTo>
                  <a:cubicBezTo>
                    <a:pt x="726231" y="24436"/>
                    <a:pt x="870305" y="10147"/>
                    <a:pt x="1137230" y="0"/>
                  </a:cubicBezTo>
                  <a:cubicBezTo>
                    <a:pt x="1404156" y="-10147"/>
                    <a:pt x="1533468" y="-26526"/>
                    <a:pt x="1746774" y="0"/>
                  </a:cubicBezTo>
                  <a:cubicBezTo>
                    <a:pt x="1960080" y="26526"/>
                    <a:pt x="2222259" y="27920"/>
                    <a:pt x="2356317" y="0"/>
                  </a:cubicBezTo>
                  <a:cubicBezTo>
                    <a:pt x="2362011" y="684"/>
                    <a:pt x="2366746" y="6024"/>
                    <a:pt x="2368236" y="11919"/>
                  </a:cubicBezTo>
                  <a:cubicBezTo>
                    <a:pt x="2377582" y="121292"/>
                    <a:pt x="2373809" y="140266"/>
                    <a:pt x="2368236" y="231228"/>
                  </a:cubicBezTo>
                  <a:cubicBezTo>
                    <a:pt x="2367748" y="237536"/>
                    <a:pt x="2363218" y="243117"/>
                    <a:pt x="2356317" y="243147"/>
                  </a:cubicBezTo>
                  <a:cubicBezTo>
                    <a:pt x="2069250" y="261868"/>
                    <a:pt x="1962910" y="251873"/>
                    <a:pt x="1770218" y="243147"/>
                  </a:cubicBezTo>
                  <a:cubicBezTo>
                    <a:pt x="1577526" y="234421"/>
                    <a:pt x="1410847" y="266024"/>
                    <a:pt x="1231006" y="243147"/>
                  </a:cubicBezTo>
                  <a:cubicBezTo>
                    <a:pt x="1051165" y="220270"/>
                    <a:pt x="920448" y="262531"/>
                    <a:pt x="691794" y="243147"/>
                  </a:cubicBezTo>
                  <a:cubicBezTo>
                    <a:pt x="463140" y="223763"/>
                    <a:pt x="308600" y="239518"/>
                    <a:pt x="11919" y="243147"/>
                  </a:cubicBezTo>
                  <a:cubicBezTo>
                    <a:pt x="5477" y="242479"/>
                    <a:pt x="1305" y="237062"/>
                    <a:pt x="0" y="231228"/>
                  </a:cubicBezTo>
                  <a:cubicBezTo>
                    <a:pt x="-10001" y="160961"/>
                    <a:pt x="-7176" y="88545"/>
                    <a:pt x="0" y="11919"/>
                  </a:cubicBezTo>
                  <a:close/>
                </a:path>
                <a:path w="2368236" h="243147" stroke="0" extrusionOk="0">
                  <a:moveTo>
                    <a:pt x="0" y="11919"/>
                  </a:moveTo>
                  <a:cubicBezTo>
                    <a:pt x="302" y="4766"/>
                    <a:pt x="5071" y="511"/>
                    <a:pt x="11919" y="0"/>
                  </a:cubicBezTo>
                  <a:cubicBezTo>
                    <a:pt x="174842" y="-9401"/>
                    <a:pt x="486287" y="-27750"/>
                    <a:pt x="621462" y="0"/>
                  </a:cubicBezTo>
                  <a:cubicBezTo>
                    <a:pt x="756637" y="27750"/>
                    <a:pt x="984739" y="-21997"/>
                    <a:pt x="1254450" y="0"/>
                  </a:cubicBezTo>
                  <a:cubicBezTo>
                    <a:pt x="1524161" y="21997"/>
                    <a:pt x="1892341" y="-14976"/>
                    <a:pt x="2356317" y="0"/>
                  </a:cubicBezTo>
                  <a:cubicBezTo>
                    <a:pt x="2362466" y="-81"/>
                    <a:pt x="2368429" y="5453"/>
                    <a:pt x="2368236" y="11919"/>
                  </a:cubicBezTo>
                  <a:cubicBezTo>
                    <a:pt x="2372728" y="67607"/>
                    <a:pt x="2370771" y="162543"/>
                    <a:pt x="2368236" y="231228"/>
                  </a:cubicBezTo>
                  <a:cubicBezTo>
                    <a:pt x="2368070" y="237194"/>
                    <a:pt x="2362225" y="242769"/>
                    <a:pt x="2356317" y="243147"/>
                  </a:cubicBezTo>
                  <a:cubicBezTo>
                    <a:pt x="2156882" y="263321"/>
                    <a:pt x="2026126" y="221272"/>
                    <a:pt x="1840549" y="243147"/>
                  </a:cubicBezTo>
                  <a:cubicBezTo>
                    <a:pt x="1654972" y="265022"/>
                    <a:pt x="1521230" y="236566"/>
                    <a:pt x="1254450" y="243147"/>
                  </a:cubicBezTo>
                  <a:cubicBezTo>
                    <a:pt x="987670" y="249728"/>
                    <a:pt x="906418" y="238408"/>
                    <a:pt x="691794" y="243147"/>
                  </a:cubicBezTo>
                  <a:cubicBezTo>
                    <a:pt x="477170" y="247886"/>
                    <a:pt x="292446" y="240579"/>
                    <a:pt x="11919" y="243147"/>
                  </a:cubicBezTo>
                  <a:cubicBezTo>
                    <a:pt x="5393" y="242311"/>
                    <a:pt x="-601" y="238867"/>
                    <a:pt x="0" y="231228"/>
                  </a:cubicBezTo>
                  <a:cubicBezTo>
                    <a:pt x="5940" y="175546"/>
                    <a:pt x="9553" y="79158"/>
                    <a:pt x="0" y="119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Submit Text Background">
              <a:extLst>
                <a:ext uri="{FF2B5EF4-FFF2-40B4-BE49-F238E27FC236}">
                  <a16:creationId xmlns:a16="http://schemas.microsoft.com/office/drawing/2014/main" id="{B9138273-5AD8-4818-9118-E1B82DE724CB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07276"/>
                <a:gd name="connsiteY0" fmla="*/ 11919 h 243147"/>
                <a:gd name="connsiteX1" fmla="*/ 11919 w 507276"/>
                <a:gd name="connsiteY1" fmla="*/ 0 h 243147"/>
                <a:gd name="connsiteX2" fmla="*/ 495357 w 507276"/>
                <a:gd name="connsiteY2" fmla="*/ 0 h 243147"/>
                <a:gd name="connsiteX3" fmla="*/ 507276 w 507276"/>
                <a:gd name="connsiteY3" fmla="*/ 11919 h 243147"/>
                <a:gd name="connsiteX4" fmla="*/ 507276 w 507276"/>
                <a:gd name="connsiteY4" fmla="*/ 231228 h 243147"/>
                <a:gd name="connsiteX5" fmla="*/ 495357 w 507276"/>
                <a:gd name="connsiteY5" fmla="*/ 243147 h 243147"/>
                <a:gd name="connsiteX6" fmla="*/ 11919 w 507276"/>
                <a:gd name="connsiteY6" fmla="*/ 243147 h 243147"/>
                <a:gd name="connsiteX7" fmla="*/ 0 w 507276"/>
                <a:gd name="connsiteY7" fmla="*/ 231228 h 243147"/>
                <a:gd name="connsiteX8" fmla="*/ 0 w 507276"/>
                <a:gd name="connsiteY8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76" h="243147" fill="none" extrusionOk="0">
                  <a:moveTo>
                    <a:pt x="0" y="11919"/>
                  </a:moveTo>
                  <a:cubicBezTo>
                    <a:pt x="-1902" y="4921"/>
                    <a:pt x="5381" y="-430"/>
                    <a:pt x="11919" y="0"/>
                  </a:cubicBezTo>
                  <a:cubicBezTo>
                    <a:pt x="249993" y="-54226"/>
                    <a:pt x="286804" y="10793"/>
                    <a:pt x="495357" y="0"/>
                  </a:cubicBezTo>
                  <a:cubicBezTo>
                    <a:pt x="502261" y="686"/>
                    <a:pt x="507885" y="6938"/>
                    <a:pt x="507276" y="11919"/>
                  </a:cubicBezTo>
                  <a:cubicBezTo>
                    <a:pt x="521823" y="65160"/>
                    <a:pt x="501470" y="132324"/>
                    <a:pt x="507276" y="231228"/>
                  </a:cubicBezTo>
                  <a:cubicBezTo>
                    <a:pt x="506029" y="238143"/>
                    <a:pt x="502072" y="241679"/>
                    <a:pt x="495357" y="243147"/>
                  </a:cubicBezTo>
                  <a:cubicBezTo>
                    <a:pt x="256895" y="294761"/>
                    <a:pt x="241484" y="209885"/>
                    <a:pt x="11919" y="243147"/>
                  </a:cubicBezTo>
                  <a:cubicBezTo>
                    <a:pt x="4939" y="244118"/>
                    <a:pt x="619" y="238853"/>
                    <a:pt x="0" y="231228"/>
                  </a:cubicBezTo>
                  <a:cubicBezTo>
                    <a:pt x="-7856" y="175101"/>
                    <a:pt x="18924" y="75744"/>
                    <a:pt x="0" y="11919"/>
                  </a:cubicBezTo>
                  <a:close/>
                </a:path>
                <a:path w="507276" h="243147" stroke="0" extrusionOk="0">
                  <a:moveTo>
                    <a:pt x="0" y="11919"/>
                  </a:moveTo>
                  <a:cubicBezTo>
                    <a:pt x="378" y="4622"/>
                    <a:pt x="4672" y="1282"/>
                    <a:pt x="11919" y="0"/>
                  </a:cubicBezTo>
                  <a:cubicBezTo>
                    <a:pt x="118948" y="-38705"/>
                    <a:pt x="392771" y="38008"/>
                    <a:pt x="495357" y="0"/>
                  </a:cubicBezTo>
                  <a:cubicBezTo>
                    <a:pt x="500672" y="-57"/>
                    <a:pt x="507460" y="4232"/>
                    <a:pt x="507276" y="11919"/>
                  </a:cubicBezTo>
                  <a:cubicBezTo>
                    <a:pt x="520746" y="91493"/>
                    <a:pt x="486745" y="145940"/>
                    <a:pt x="507276" y="231228"/>
                  </a:cubicBezTo>
                  <a:cubicBezTo>
                    <a:pt x="507570" y="238575"/>
                    <a:pt x="501785" y="242128"/>
                    <a:pt x="495357" y="243147"/>
                  </a:cubicBezTo>
                  <a:cubicBezTo>
                    <a:pt x="325376" y="252674"/>
                    <a:pt x="191781" y="192563"/>
                    <a:pt x="11919" y="243147"/>
                  </a:cubicBezTo>
                  <a:cubicBezTo>
                    <a:pt x="5321" y="241448"/>
                    <a:pt x="-39" y="236828"/>
                    <a:pt x="0" y="231228"/>
                  </a:cubicBezTo>
                  <a:cubicBezTo>
                    <a:pt x="-17559" y="174220"/>
                    <a:pt x="7380" y="71623"/>
                    <a:pt x="0" y="11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Submit Text">
              <a:extLst>
                <a:ext uri="{FF2B5EF4-FFF2-40B4-BE49-F238E27FC236}">
                  <a16:creationId xmlns:a16="http://schemas.microsoft.com/office/drawing/2014/main" id="{52A40581-11CA-437D-BDD4-6698DCC8E2D3}"/>
                </a:ext>
              </a:extLst>
            </p:cNvPr>
            <p:cNvSpPr txBox="1"/>
            <p:nvPr/>
          </p:nvSpPr>
          <p:spPr>
            <a:xfrm>
              <a:off x="2577368" y="4341998"/>
              <a:ext cx="452757" cy="147945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Home </a:t>
              </a:r>
            </a:p>
          </p:txBody>
        </p:sp>
        <p:sp>
          <p:nvSpPr>
            <p:cNvPr id="118" name="Text Placeholder">
              <a:extLst>
                <a:ext uri="{FF2B5EF4-FFF2-40B4-BE49-F238E27FC236}">
                  <a16:creationId xmlns:a16="http://schemas.microsoft.com/office/drawing/2014/main" id="{067C93F2-382B-4A7D-9EDB-ADB7FB8241A9}"/>
                </a:ext>
              </a:extLst>
            </p:cNvPr>
            <p:cNvSpPr txBox="1"/>
            <p:nvPr/>
          </p:nvSpPr>
          <p:spPr>
            <a:xfrm>
              <a:off x="314422" y="4300523"/>
              <a:ext cx="1982698" cy="1902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grpSp>
        <p:nvGrpSpPr>
          <p:cNvPr id="119" name="Expanded Hamburger Menu">
            <a:extLst>
              <a:ext uri="{FF2B5EF4-FFF2-40B4-BE49-F238E27FC236}">
                <a16:creationId xmlns:a16="http://schemas.microsoft.com/office/drawing/2014/main" id="{2034A9DB-0156-496D-9A25-C69F5F34093A}"/>
              </a:ext>
            </a:extLst>
          </p:cNvPr>
          <p:cNvGrpSpPr/>
          <p:nvPr/>
        </p:nvGrpSpPr>
        <p:grpSpPr>
          <a:xfrm>
            <a:off x="8953888" y="2331091"/>
            <a:ext cx="1453526" cy="972494"/>
            <a:chOff x="3894177" y="6437428"/>
            <a:chExt cx="1579501" cy="1408176"/>
          </a:xfrm>
        </p:grpSpPr>
        <p:grpSp>
          <p:nvGrpSpPr>
            <p:cNvPr id="120" name="Expanded Hamburger Menu">
              <a:extLst>
                <a:ext uri="{FF2B5EF4-FFF2-40B4-BE49-F238E27FC236}">
                  <a16:creationId xmlns:a16="http://schemas.microsoft.com/office/drawing/2014/main" id="{A89EBFB6-8720-49E1-892F-1C3033275A8A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127" name="Rectangle 3">
                <a:extLst>
                  <a:ext uri="{FF2B5EF4-FFF2-40B4-BE49-F238E27FC236}">
                    <a16:creationId xmlns:a16="http://schemas.microsoft.com/office/drawing/2014/main" id="{6C1FF1D2-8242-406E-A5CD-EB9978C63FE9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2509" y="5119"/>
                      <a:pt x="141647" y="7651"/>
                      <a:pt x="219124" y="0"/>
                    </a:cubicBezTo>
                    <a:cubicBezTo>
                      <a:pt x="219770" y="5202"/>
                      <a:pt x="218969" y="17637"/>
                      <a:pt x="219124" y="22095"/>
                    </a:cubicBezTo>
                    <a:cubicBezTo>
                      <a:pt x="156797" y="32797"/>
                      <a:pt x="95556" y="19716"/>
                      <a:pt x="0" y="22095"/>
                    </a:cubicBezTo>
                    <a:cubicBezTo>
                      <a:pt x="-9" y="11694"/>
                      <a:pt x="81" y="5874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71435" y="-8355"/>
                      <a:pt x="143313" y="6649"/>
                      <a:pt x="219124" y="0"/>
                    </a:cubicBezTo>
                    <a:cubicBezTo>
                      <a:pt x="218942" y="9961"/>
                      <a:pt x="218190" y="13992"/>
                      <a:pt x="219124" y="22095"/>
                    </a:cubicBezTo>
                    <a:cubicBezTo>
                      <a:pt x="133540" y="24815"/>
                      <a:pt x="96933" y="22756"/>
                      <a:pt x="0" y="22095"/>
                    </a:cubicBezTo>
                    <a:cubicBezTo>
                      <a:pt x="893" y="13480"/>
                      <a:pt x="394" y="4739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2">
                <a:extLst>
                  <a:ext uri="{FF2B5EF4-FFF2-40B4-BE49-F238E27FC236}">
                    <a16:creationId xmlns:a16="http://schemas.microsoft.com/office/drawing/2014/main" id="{E4E63735-4EB8-4055-918A-BC8FBA113E3C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94400" y="3983"/>
                      <a:pt x="148151" y="5161"/>
                      <a:pt x="219124" y="0"/>
                    </a:cubicBezTo>
                    <a:cubicBezTo>
                      <a:pt x="218935" y="6885"/>
                      <a:pt x="219351" y="13156"/>
                      <a:pt x="219124" y="22095"/>
                    </a:cubicBezTo>
                    <a:cubicBezTo>
                      <a:pt x="137673" y="14503"/>
                      <a:pt x="74787" y="19231"/>
                      <a:pt x="0" y="22095"/>
                    </a:cubicBezTo>
                    <a:cubicBezTo>
                      <a:pt x="-463" y="15059"/>
                      <a:pt x="-75" y="1045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109233" y="-7588"/>
                      <a:pt x="171216" y="686"/>
                      <a:pt x="219124" y="0"/>
                    </a:cubicBezTo>
                    <a:cubicBezTo>
                      <a:pt x="219998" y="7295"/>
                      <a:pt x="219527" y="15735"/>
                      <a:pt x="219124" y="22095"/>
                    </a:cubicBezTo>
                    <a:cubicBezTo>
                      <a:pt x="136176" y="29621"/>
                      <a:pt x="44867" y="20166"/>
                      <a:pt x="0" y="22095"/>
                    </a:cubicBezTo>
                    <a:cubicBezTo>
                      <a:pt x="1004" y="11975"/>
                      <a:pt x="-916" y="1090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">
                <a:extLst>
                  <a:ext uri="{FF2B5EF4-FFF2-40B4-BE49-F238E27FC236}">
                    <a16:creationId xmlns:a16="http://schemas.microsoft.com/office/drawing/2014/main" id="{42D97425-41BE-4D42-968B-A0627284831F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5201" y="-2763"/>
                      <a:pt x="117700" y="-4327"/>
                      <a:pt x="219124" y="0"/>
                    </a:cubicBezTo>
                    <a:cubicBezTo>
                      <a:pt x="219822" y="6247"/>
                      <a:pt x="219261" y="11656"/>
                      <a:pt x="219124" y="22095"/>
                    </a:cubicBezTo>
                    <a:cubicBezTo>
                      <a:pt x="134417" y="30514"/>
                      <a:pt x="67495" y="27150"/>
                      <a:pt x="0" y="22095"/>
                    </a:cubicBezTo>
                    <a:cubicBezTo>
                      <a:pt x="1047" y="17139"/>
                      <a:pt x="-357" y="997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81434" y="-9645"/>
                      <a:pt x="112566" y="-8004"/>
                      <a:pt x="219124" y="0"/>
                    </a:cubicBezTo>
                    <a:cubicBezTo>
                      <a:pt x="219940" y="6143"/>
                      <a:pt x="219915" y="16814"/>
                      <a:pt x="219124" y="22095"/>
                    </a:cubicBezTo>
                    <a:cubicBezTo>
                      <a:pt x="157206" y="28586"/>
                      <a:pt x="69337" y="32022"/>
                      <a:pt x="0" y="22095"/>
                    </a:cubicBezTo>
                    <a:cubicBezTo>
                      <a:pt x="322" y="16233"/>
                      <a:pt x="-271" y="955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Expanded Hamburger Menu Dropdown">
              <a:extLst>
                <a:ext uri="{FF2B5EF4-FFF2-40B4-BE49-F238E27FC236}">
                  <a16:creationId xmlns:a16="http://schemas.microsoft.com/office/drawing/2014/main" id="{086573F2-6DDB-420C-BC51-B5CAABE3E884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122" name="Expanded Menu Outline">
                <a:extLst>
                  <a:ext uri="{FF2B5EF4-FFF2-40B4-BE49-F238E27FC236}">
                    <a16:creationId xmlns:a16="http://schemas.microsoft.com/office/drawing/2014/main" id="{8C471C85-EB8C-4A42-84A3-7AC1516B6B12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453526"/>
                  <a:gd name="connsiteY0" fmla="*/ 0 h 809361"/>
                  <a:gd name="connsiteX1" fmla="*/ 469973 w 1453526"/>
                  <a:gd name="connsiteY1" fmla="*/ 0 h 809361"/>
                  <a:gd name="connsiteX2" fmla="*/ 954482 w 1453526"/>
                  <a:gd name="connsiteY2" fmla="*/ 0 h 809361"/>
                  <a:gd name="connsiteX3" fmla="*/ 1453526 w 1453526"/>
                  <a:gd name="connsiteY3" fmla="*/ 0 h 809361"/>
                  <a:gd name="connsiteX4" fmla="*/ 1453526 w 1453526"/>
                  <a:gd name="connsiteY4" fmla="*/ 404681 h 809361"/>
                  <a:gd name="connsiteX5" fmla="*/ 1453526 w 1453526"/>
                  <a:gd name="connsiteY5" fmla="*/ 809361 h 809361"/>
                  <a:gd name="connsiteX6" fmla="*/ 969017 w 1453526"/>
                  <a:gd name="connsiteY6" fmla="*/ 809361 h 809361"/>
                  <a:gd name="connsiteX7" fmla="*/ 513579 w 1453526"/>
                  <a:gd name="connsiteY7" fmla="*/ 809361 h 809361"/>
                  <a:gd name="connsiteX8" fmla="*/ 0 w 1453526"/>
                  <a:gd name="connsiteY8" fmla="*/ 809361 h 809361"/>
                  <a:gd name="connsiteX9" fmla="*/ 0 w 1453526"/>
                  <a:gd name="connsiteY9" fmla="*/ 412774 h 809361"/>
                  <a:gd name="connsiteX10" fmla="*/ 0 w 1453526"/>
                  <a:gd name="connsiteY10" fmla="*/ 0 h 80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3526" h="809361" fill="none" extrusionOk="0">
                    <a:moveTo>
                      <a:pt x="0" y="0"/>
                    </a:moveTo>
                    <a:cubicBezTo>
                      <a:pt x="170442" y="1003"/>
                      <a:pt x="238340" y="-21298"/>
                      <a:pt x="469973" y="0"/>
                    </a:cubicBezTo>
                    <a:cubicBezTo>
                      <a:pt x="701606" y="21298"/>
                      <a:pt x="805278" y="12098"/>
                      <a:pt x="954482" y="0"/>
                    </a:cubicBezTo>
                    <a:cubicBezTo>
                      <a:pt x="1103686" y="-12098"/>
                      <a:pt x="1294743" y="5216"/>
                      <a:pt x="1453526" y="0"/>
                    </a:cubicBezTo>
                    <a:cubicBezTo>
                      <a:pt x="1440560" y="116854"/>
                      <a:pt x="1473582" y="276960"/>
                      <a:pt x="1453526" y="404681"/>
                    </a:cubicBezTo>
                    <a:cubicBezTo>
                      <a:pt x="1433470" y="532402"/>
                      <a:pt x="1438376" y="624096"/>
                      <a:pt x="1453526" y="809361"/>
                    </a:cubicBezTo>
                    <a:cubicBezTo>
                      <a:pt x="1279253" y="813695"/>
                      <a:pt x="1163767" y="815661"/>
                      <a:pt x="969017" y="809361"/>
                    </a:cubicBezTo>
                    <a:cubicBezTo>
                      <a:pt x="774267" y="803061"/>
                      <a:pt x="713749" y="830643"/>
                      <a:pt x="513579" y="809361"/>
                    </a:cubicBezTo>
                    <a:cubicBezTo>
                      <a:pt x="313409" y="788079"/>
                      <a:pt x="227673" y="834331"/>
                      <a:pt x="0" y="809361"/>
                    </a:cubicBezTo>
                    <a:cubicBezTo>
                      <a:pt x="-13635" y="659832"/>
                      <a:pt x="6790" y="549017"/>
                      <a:pt x="0" y="412774"/>
                    </a:cubicBezTo>
                    <a:cubicBezTo>
                      <a:pt x="-6790" y="276531"/>
                      <a:pt x="171" y="154202"/>
                      <a:pt x="0" y="0"/>
                    </a:cubicBezTo>
                    <a:close/>
                  </a:path>
                  <a:path w="1453526" h="809361" stroke="0" extrusionOk="0">
                    <a:moveTo>
                      <a:pt x="0" y="0"/>
                    </a:moveTo>
                    <a:cubicBezTo>
                      <a:pt x="196468" y="-18351"/>
                      <a:pt x="264492" y="-11780"/>
                      <a:pt x="469973" y="0"/>
                    </a:cubicBezTo>
                    <a:cubicBezTo>
                      <a:pt x="675454" y="11780"/>
                      <a:pt x="706259" y="7241"/>
                      <a:pt x="910876" y="0"/>
                    </a:cubicBezTo>
                    <a:cubicBezTo>
                      <a:pt x="1115493" y="-7241"/>
                      <a:pt x="1289609" y="6359"/>
                      <a:pt x="1453526" y="0"/>
                    </a:cubicBezTo>
                    <a:cubicBezTo>
                      <a:pt x="1451733" y="184630"/>
                      <a:pt x="1465995" y="210254"/>
                      <a:pt x="1453526" y="396587"/>
                    </a:cubicBezTo>
                    <a:cubicBezTo>
                      <a:pt x="1441057" y="582920"/>
                      <a:pt x="1453053" y="680455"/>
                      <a:pt x="1453526" y="809361"/>
                    </a:cubicBezTo>
                    <a:cubicBezTo>
                      <a:pt x="1307482" y="795129"/>
                      <a:pt x="1224654" y="798147"/>
                      <a:pt x="998088" y="809361"/>
                    </a:cubicBezTo>
                    <a:cubicBezTo>
                      <a:pt x="771522" y="820575"/>
                      <a:pt x="656151" y="791805"/>
                      <a:pt x="542650" y="809361"/>
                    </a:cubicBezTo>
                    <a:cubicBezTo>
                      <a:pt x="429149" y="826917"/>
                      <a:pt x="212484" y="813885"/>
                      <a:pt x="0" y="809361"/>
                    </a:cubicBezTo>
                    <a:cubicBezTo>
                      <a:pt x="10367" y="704416"/>
                      <a:pt x="-14991" y="544463"/>
                      <a:pt x="0" y="428961"/>
                    </a:cubicBezTo>
                    <a:cubicBezTo>
                      <a:pt x="14991" y="313459"/>
                      <a:pt x="4752" y="19453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Selected Item Background">
                <a:extLst>
                  <a:ext uri="{FF2B5EF4-FFF2-40B4-BE49-F238E27FC236}">
                    <a16:creationId xmlns:a16="http://schemas.microsoft.com/office/drawing/2014/main" id="{D94227F4-359C-4C12-82C6-AA410D08DA3B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423421"/>
                  <a:gd name="connsiteY0" fmla="*/ 0 h 221777"/>
                  <a:gd name="connsiteX1" fmla="*/ 502942 w 1423421"/>
                  <a:gd name="connsiteY1" fmla="*/ 0 h 221777"/>
                  <a:gd name="connsiteX2" fmla="*/ 948947 w 1423421"/>
                  <a:gd name="connsiteY2" fmla="*/ 0 h 221777"/>
                  <a:gd name="connsiteX3" fmla="*/ 1423421 w 1423421"/>
                  <a:gd name="connsiteY3" fmla="*/ 0 h 221777"/>
                  <a:gd name="connsiteX4" fmla="*/ 1423421 w 1423421"/>
                  <a:gd name="connsiteY4" fmla="*/ 221777 h 221777"/>
                  <a:gd name="connsiteX5" fmla="*/ 963182 w 1423421"/>
                  <a:gd name="connsiteY5" fmla="*/ 221777 h 221777"/>
                  <a:gd name="connsiteX6" fmla="*/ 531411 w 1423421"/>
                  <a:gd name="connsiteY6" fmla="*/ 221777 h 221777"/>
                  <a:gd name="connsiteX7" fmla="*/ 0 w 1423421"/>
                  <a:gd name="connsiteY7" fmla="*/ 221777 h 221777"/>
                  <a:gd name="connsiteX8" fmla="*/ 0 w 1423421"/>
                  <a:gd name="connsiteY8" fmla="*/ 0 h 2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3421" h="221777" fill="none" extrusionOk="0">
                    <a:moveTo>
                      <a:pt x="0" y="0"/>
                    </a:moveTo>
                    <a:cubicBezTo>
                      <a:pt x="114016" y="-3454"/>
                      <a:pt x="299603" y="-22853"/>
                      <a:pt x="502942" y="0"/>
                    </a:cubicBezTo>
                    <a:cubicBezTo>
                      <a:pt x="706281" y="22853"/>
                      <a:pt x="732698" y="-10258"/>
                      <a:pt x="948947" y="0"/>
                    </a:cubicBezTo>
                    <a:cubicBezTo>
                      <a:pt x="1165197" y="10258"/>
                      <a:pt x="1262138" y="14551"/>
                      <a:pt x="1423421" y="0"/>
                    </a:cubicBezTo>
                    <a:cubicBezTo>
                      <a:pt x="1418785" y="60963"/>
                      <a:pt x="1426218" y="132153"/>
                      <a:pt x="1423421" y="221777"/>
                    </a:cubicBezTo>
                    <a:cubicBezTo>
                      <a:pt x="1316290" y="224498"/>
                      <a:pt x="1087178" y="204689"/>
                      <a:pt x="963182" y="221777"/>
                    </a:cubicBezTo>
                    <a:cubicBezTo>
                      <a:pt x="839186" y="238865"/>
                      <a:pt x="628948" y="229757"/>
                      <a:pt x="531411" y="221777"/>
                    </a:cubicBezTo>
                    <a:cubicBezTo>
                      <a:pt x="433874" y="213797"/>
                      <a:pt x="122919" y="217899"/>
                      <a:pt x="0" y="221777"/>
                    </a:cubicBezTo>
                    <a:cubicBezTo>
                      <a:pt x="6690" y="164647"/>
                      <a:pt x="4592" y="92045"/>
                      <a:pt x="0" y="0"/>
                    </a:cubicBezTo>
                    <a:close/>
                  </a:path>
                  <a:path w="1423421" h="221777" stroke="0" extrusionOk="0">
                    <a:moveTo>
                      <a:pt x="0" y="0"/>
                    </a:moveTo>
                    <a:cubicBezTo>
                      <a:pt x="157935" y="2339"/>
                      <a:pt x="297552" y="11395"/>
                      <a:pt x="431771" y="0"/>
                    </a:cubicBezTo>
                    <a:cubicBezTo>
                      <a:pt x="565990" y="-11395"/>
                      <a:pt x="648105" y="-19901"/>
                      <a:pt x="863542" y="0"/>
                    </a:cubicBezTo>
                    <a:cubicBezTo>
                      <a:pt x="1078979" y="19901"/>
                      <a:pt x="1149418" y="23919"/>
                      <a:pt x="1423421" y="0"/>
                    </a:cubicBezTo>
                    <a:cubicBezTo>
                      <a:pt x="1416110" y="76255"/>
                      <a:pt x="1430858" y="167589"/>
                      <a:pt x="1423421" y="221777"/>
                    </a:cubicBezTo>
                    <a:cubicBezTo>
                      <a:pt x="1307231" y="204220"/>
                      <a:pt x="1038698" y="212658"/>
                      <a:pt x="934713" y="221777"/>
                    </a:cubicBezTo>
                    <a:cubicBezTo>
                      <a:pt x="830728" y="230896"/>
                      <a:pt x="661612" y="215771"/>
                      <a:pt x="502942" y="221777"/>
                    </a:cubicBezTo>
                    <a:cubicBezTo>
                      <a:pt x="344272" y="227783"/>
                      <a:pt x="240418" y="232833"/>
                      <a:pt x="0" y="221777"/>
                    </a:cubicBezTo>
                    <a:cubicBezTo>
                      <a:pt x="9210" y="141337"/>
                      <a:pt x="-10399" y="6343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elect Item 3">
                <a:extLst>
                  <a:ext uri="{FF2B5EF4-FFF2-40B4-BE49-F238E27FC236}">
                    <a16:creationId xmlns:a16="http://schemas.microsoft.com/office/drawing/2014/main" id="{9B916337-3095-4A5F-AAD0-F26876C9FF90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Us</a:t>
                </a:r>
              </a:p>
            </p:txBody>
          </p:sp>
          <p:sp>
            <p:nvSpPr>
              <p:cNvPr id="125" name="Highlighted Select Item 2">
                <a:extLst>
                  <a:ext uri="{FF2B5EF4-FFF2-40B4-BE49-F238E27FC236}">
                    <a16:creationId xmlns:a16="http://schemas.microsoft.com/office/drawing/2014/main" id="{3E9D1AB6-2D5B-4CA4-8DAD-7142A7415942}"/>
                  </a:ext>
                </a:extLst>
              </p:cNvPr>
              <p:cNvSpPr txBox="1"/>
              <p:nvPr/>
            </p:nvSpPr>
            <p:spPr>
              <a:xfrm>
                <a:off x="3999049" y="7056104"/>
                <a:ext cx="1001405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Disease Analysis</a:t>
                </a:r>
              </a:p>
            </p:txBody>
          </p:sp>
          <p:sp>
            <p:nvSpPr>
              <p:cNvPr id="126" name="Select Item 1">
                <a:extLst>
                  <a:ext uri="{FF2B5EF4-FFF2-40B4-BE49-F238E27FC236}">
                    <a16:creationId xmlns:a16="http://schemas.microsoft.com/office/drawing/2014/main" id="{2158845E-05CE-4F0F-B3D7-2E7E9CF9983D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130" name="Centered Placeholder Lines" descr="Centered paragraph placeholder, shown as lines">
            <a:extLst>
              <a:ext uri="{FF2B5EF4-FFF2-40B4-BE49-F238E27FC236}">
                <a16:creationId xmlns:a16="http://schemas.microsoft.com/office/drawing/2014/main" id="{EC47E37A-2656-4CD6-8F0B-AA5F325A1AD4}"/>
              </a:ext>
            </a:extLst>
          </p:cNvPr>
          <p:cNvGrpSpPr/>
          <p:nvPr/>
        </p:nvGrpSpPr>
        <p:grpSpPr>
          <a:xfrm>
            <a:off x="9136348" y="4861154"/>
            <a:ext cx="1729921" cy="650190"/>
            <a:chOff x="-5337756" y="5249196"/>
            <a:chExt cx="1856232" cy="622836"/>
          </a:xfrm>
        </p:grpSpPr>
        <p:sp>
          <p:nvSpPr>
            <p:cNvPr id="131" name="Rectangle 5">
              <a:extLst>
                <a:ext uri="{FF2B5EF4-FFF2-40B4-BE49-F238E27FC236}">
                  <a16:creationId xmlns:a16="http://schemas.microsoft.com/office/drawing/2014/main" id="{75643B03-520A-4B0F-9CD4-CFBD17638347}"/>
                </a:ext>
              </a:extLst>
            </p:cNvPr>
            <p:cNvSpPr/>
            <p:nvPr/>
          </p:nvSpPr>
          <p:spPr>
            <a:xfrm>
              <a:off x="-5337755" y="5808024"/>
              <a:ext cx="1854115" cy="64008"/>
            </a:xfrm>
            <a:custGeom>
              <a:avLst/>
              <a:gdLst>
                <a:gd name="connsiteX0" fmla="*/ 0 w 1727948"/>
                <a:gd name="connsiteY0" fmla="*/ 0 h 66819"/>
                <a:gd name="connsiteX1" fmla="*/ 558703 w 1727948"/>
                <a:gd name="connsiteY1" fmla="*/ 0 h 66819"/>
                <a:gd name="connsiteX2" fmla="*/ 1082847 w 1727948"/>
                <a:gd name="connsiteY2" fmla="*/ 0 h 66819"/>
                <a:gd name="connsiteX3" fmla="*/ 1727948 w 1727948"/>
                <a:gd name="connsiteY3" fmla="*/ 0 h 66819"/>
                <a:gd name="connsiteX4" fmla="*/ 1727948 w 1727948"/>
                <a:gd name="connsiteY4" fmla="*/ 66819 h 66819"/>
                <a:gd name="connsiteX5" fmla="*/ 1134686 w 1727948"/>
                <a:gd name="connsiteY5" fmla="*/ 66819 h 66819"/>
                <a:gd name="connsiteX6" fmla="*/ 558703 w 1727948"/>
                <a:gd name="connsiteY6" fmla="*/ 66819 h 66819"/>
                <a:gd name="connsiteX7" fmla="*/ 0 w 1727948"/>
                <a:gd name="connsiteY7" fmla="*/ 66819 h 66819"/>
                <a:gd name="connsiteX8" fmla="*/ 0 w 1727948"/>
                <a:gd name="connsiteY8" fmla="*/ 0 h 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7948" h="66819" fill="none" extrusionOk="0">
                  <a:moveTo>
                    <a:pt x="0" y="0"/>
                  </a:moveTo>
                  <a:cubicBezTo>
                    <a:pt x="210162" y="-23298"/>
                    <a:pt x="302530" y="-9035"/>
                    <a:pt x="558703" y="0"/>
                  </a:cubicBezTo>
                  <a:cubicBezTo>
                    <a:pt x="814876" y="9035"/>
                    <a:pt x="859344" y="23201"/>
                    <a:pt x="1082847" y="0"/>
                  </a:cubicBezTo>
                  <a:cubicBezTo>
                    <a:pt x="1306350" y="-23201"/>
                    <a:pt x="1598655" y="30597"/>
                    <a:pt x="1727948" y="0"/>
                  </a:cubicBezTo>
                  <a:cubicBezTo>
                    <a:pt x="1726552" y="20343"/>
                    <a:pt x="1729636" y="52013"/>
                    <a:pt x="1727948" y="66819"/>
                  </a:cubicBezTo>
                  <a:cubicBezTo>
                    <a:pt x="1458412" y="59945"/>
                    <a:pt x="1398460" y="80419"/>
                    <a:pt x="1134686" y="66819"/>
                  </a:cubicBezTo>
                  <a:cubicBezTo>
                    <a:pt x="870912" y="53219"/>
                    <a:pt x="790345" y="65977"/>
                    <a:pt x="558703" y="66819"/>
                  </a:cubicBezTo>
                  <a:cubicBezTo>
                    <a:pt x="327061" y="67661"/>
                    <a:pt x="201333" y="56548"/>
                    <a:pt x="0" y="66819"/>
                  </a:cubicBezTo>
                  <a:cubicBezTo>
                    <a:pt x="2693" y="41873"/>
                    <a:pt x="-2942" y="15206"/>
                    <a:pt x="0" y="0"/>
                  </a:cubicBezTo>
                  <a:close/>
                </a:path>
                <a:path w="1727948" h="66819" stroke="0" extrusionOk="0">
                  <a:moveTo>
                    <a:pt x="0" y="0"/>
                  </a:moveTo>
                  <a:cubicBezTo>
                    <a:pt x="174418" y="-8335"/>
                    <a:pt x="402383" y="28890"/>
                    <a:pt x="593262" y="0"/>
                  </a:cubicBezTo>
                  <a:cubicBezTo>
                    <a:pt x="784141" y="-28890"/>
                    <a:pt x="904747" y="19709"/>
                    <a:pt x="1151965" y="0"/>
                  </a:cubicBezTo>
                  <a:cubicBezTo>
                    <a:pt x="1399183" y="-19709"/>
                    <a:pt x="1579468" y="22498"/>
                    <a:pt x="1727948" y="0"/>
                  </a:cubicBezTo>
                  <a:cubicBezTo>
                    <a:pt x="1730420" y="23789"/>
                    <a:pt x="1724843" y="41291"/>
                    <a:pt x="1727948" y="66819"/>
                  </a:cubicBezTo>
                  <a:cubicBezTo>
                    <a:pt x="1591792" y="47733"/>
                    <a:pt x="1317628" y="44673"/>
                    <a:pt x="1169245" y="66819"/>
                  </a:cubicBezTo>
                  <a:cubicBezTo>
                    <a:pt x="1020862" y="88965"/>
                    <a:pt x="749014" y="40008"/>
                    <a:pt x="627821" y="66819"/>
                  </a:cubicBezTo>
                  <a:cubicBezTo>
                    <a:pt x="506628" y="93630"/>
                    <a:pt x="218634" y="75341"/>
                    <a:pt x="0" y="66819"/>
                  </a:cubicBezTo>
                  <a:cubicBezTo>
                    <a:pt x="-1733" y="50932"/>
                    <a:pt x="2580" y="1487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D5F342F8-848B-4E8F-AE4F-56C4FCFF3B90}"/>
                </a:ext>
              </a:extLst>
            </p:cNvPr>
            <p:cNvSpPr/>
            <p:nvPr/>
          </p:nvSpPr>
          <p:spPr>
            <a:xfrm>
              <a:off x="-5337756" y="5668317"/>
              <a:ext cx="1854115" cy="64008"/>
            </a:xfrm>
            <a:custGeom>
              <a:avLst/>
              <a:gdLst>
                <a:gd name="connsiteX0" fmla="*/ 0 w 1727948"/>
                <a:gd name="connsiteY0" fmla="*/ 0 h 66819"/>
                <a:gd name="connsiteX1" fmla="*/ 541424 w 1727948"/>
                <a:gd name="connsiteY1" fmla="*/ 0 h 66819"/>
                <a:gd name="connsiteX2" fmla="*/ 1134686 w 1727948"/>
                <a:gd name="connsiteY2" fmla="*/ 0 h 66819"/>
                <a:gd name="connsiteX3" fmla="*/ 1727948 w 1727948"/>
                <a:gd name="connsiteY3" fmla="*/ 0 h 66819"/>
                <a:gd name="connsiteX4" fmla="*/ 1727948 w 1727948"/>
                <a:gd name="connsiteY4" fmla="*/ 66819 h 66819"/>
                <a:gd name="connsiteX5" fmla="*/ 1186524 w 1727948"/>
                <a:gd name="connsiteY5" fmla="*/ 66819 h 66819"/>
                <a:gd name="connsiteX6" fmla="*/ 610542 w 1727948"/>
                <a:gd name="connsiteY6" fmla="*/ 66819 h 66819"/>
                <a:gd name="connsiteX7" fmla="*/ 0 w 1727948"/>
                <a:gd name="connsiteY7" fmla="*/ 66819 h 66819"/>
                <a:gd name="connsiteX8" fmla="*/ 0 w 1727948"/>
                <a:gd name="connsiteY8" fmla="*/ 0 h 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7948" h="66819" fill="none" extrusionOk="0">
                  <a:moveTo>
                    <a:pt x="0" y="0"/>
                  </a:moveTo>
                  <a:cubicBezTo>
                    <a:pt x="170714" y="15382"/>
                    <a:pt x="363438" y="18955"/>
                    <a:pt x="541424" y="0"/>
                  </a:cubicBezTo>
                  <a:cubicBezTo>
                    <a:pt x="719410" y="-18955"/>
                    <a:pt x="913598" y="-15388"/>
                    <a:pt x="1134686" y="0"/>
                  </a:cubicBezTo>
                  <a:cubicBezTo>
                    <a:pt x="1355774" y="15388"/>
                    <a:pt x="1462012" y="-5765"/>
                    <a:pt x="1727948" y="0"/>
                  </a:cubicBezTo>
                  <a:cubicBezTo>
                    <a:pt x="1724805" y="16558"/>
                    <a:pt x="1731245" y="53130"/>
                    <a:pt x="1727948" y="66819"/>
                  </a:cubicBezTo>
                  <a:cubicBezTo>
                    <a:pt x="1471804" y="80954"/>
                    <a:pt x="1442255" y="58952"/>
                    <a:pt x="1186524" y="66819"/>
                  </a:cubicBezTo>
                  <a:cubicBezTo>
                    <a:pt x="930793" y="74686"/>
                    <a:pt x="859721" y="72186"/>
                    <a:pt x="610542" y="66819"/>
                  </a:cubicBezTo>
                  <a:cubicBezTo>
                    <a:pt x="361363" y="61452"/>
                    <a:pt x="173670" y="48712"/>
                    <a:pt x="0" y="66819"/>
                  </a:cubicBezTo>
                  <a:cubicBezTo>
                    <a:pt x="513" y="37936"/>
                    <a:pt x="-1871" y="25731"/>
                    <a:pt x="0" y="0"/>
                  </a:cubicBezTo>
                  <a:close/>
                </a:path>
                <a:path w="1727948" h="66819" stroke="0" extrusionOk="0">
                  <a:moveTo>
                    <a:pt x="0" y="0"/>
                  </a:moveTo>
                  <a:cubicBezTo>
                    <a:pt x="264648" y="-15543"/>
                    <a:pt x="402210" y="-21672"/>
                    <a:pt x="541424" y="0"/>
                  </a:cubicBezTo>
                  <a:cubicBezTo>
                    <a:pt x="680638" y="21672"/>
                    <a:pt x="852683" y="-10191"/>
                    <a:pt x="1065568" y="0"/>
                  </a:cubicBezTo>
                  <a:cubicBezTo>
                    <a:pt x="1278453" y="10191"/>
                    <a:pt x="1523247" y="21510"/>
                    <a:pt x="1727948" y="0"/>
                  </a:cubicBezTo>
                  <a:cubicBezTo>
                    <a:pt x="1729738" y="23401"/>
                    <a:pt x="1727634" y="46167"/>
                    <a:pt x="1727948" y="66819"/>
                  </a:cubicBezTo>
                  <a:cubicBezTo>
                    <a:pt x="1553204" y="82087"/>
                    <a:pt x="1414598" y="86604"/>
                    <a:pt x="1134686" y="66819"/>
                  </a:cubicBezTo>
                  <a:cubicBezTo>
                    <a:pt x="854774" y="47034"/>
                    <a:pt x="822748" y="40838"/>
                    <a:pt x="610542" y="66819"/>
                  </a:cubicBezTo>
                  <a:cubicBezTo>
                    <a:pt x="398336" y="92800"/>
                    <a:pt x="297446" y="82639"/>
                    <a:pt x="0" y="66819"/>
                  </a:cubicBezTo>
                  <a:cubicBezTo>
                    <a:pt x="-3291" y="37867"/>
                    <a:pt x="-2702" y="3206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3">
              <a:extLst>
                <a:ext uri="{FF2B5EF4-FFF2-40B4-BE49-F238E27FC236}">
                  <a16:creationId xmlns:a16="http://schemas.microsoft.com/office/drawing/2014/main" id="{EBD593F5-5F28-4BDB-88EF-8EC01D27F985}"/>
                </a:ext>
              </a:extLst>
            </p:cNvPr>
            <p:cNvSpPr/>
            <p:nvPr/>
          </p:nvSpPr>
          <p:spPr>
            <a:xfrm>
              <a:off x="-5337756" y="5528610"/>
              <a:ext cx="1854115" cy="64008"/>
            </a:xfrm>
            <a:custGeom>
              <a:avLst/>
              <a:gdLst>
                <a:gd name="connsiteX0" fmla="*/ 0 w 1727948"/>
                <a:gd name="connsiteY0" fmla="*/ 0 h 66819"/>
                <a:gd name="connsiteX1" fmla="*/ 575983 w 1727948"/>
                <a:gd name="connsiteY1" fmla="*/ 0 h 66819"/>
                <a:gd name="connsiteX2" fmla="*/ 1151965 w 1727948"/>
                <a:gd name="connsiteY2" fmla="*/ 0 h 66819"/>
                <a:gd name="connsiteX3" fmla="*/ 1727948 w 1727948"/>
                <a:gd name="connsiteY3" fmla="*/ 0 h 66819"/>
                <a:gd name="connsiteX4" fmla="*/ 1727948 w 1727948"/>
                <a:gd name="connsiteY4" fmla="*/ 66819 h 66819"/>
                <a:gd name="connsiteX5" fmla="*/ 1203804 w 1727948"/>
                <a:gd name="connsiteY5" fmla="*/ 66819 h 66819"/>
                <a:gd name="connsiteX6" fmla="*/ 662380 w 1727948"/>
                <a:gd name="connsiteY6" fmla="*/ 66819 h 66819"/>
                <a:gd name="connsiteX7" fmla="*/ 0 w 1727948"/>
                <a:gd name="connsiteY7" fmla="*/ 66819 h 66819"/>
                <a:gd name="connsiteX8" fmla="*/ 0 w 1727948"/>
                <a:gd name="connsiteY8" fmla="*/ 0 h 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7948" h="66819" fill="none" extrusionOk="0">
                  <a:moveTo>
                    <a:pt x="0" y="0"/>
                  </a:moveTo>
                  <a:cubicBezTo>
                    <a:pt x="281836" y="-18664"/>
                    <a:pt x="383006" y="23128"/>
                    <a:pt x="575983" y="0"/>
                  </a:cubicBezTo>
                  <a:cubicBezTo>
                    <a:pt x="768960" y="-23128"/>
                    <a:pt x="931574" y="28140"/>
                    <a:pt x="1151965" y="0"/>
                  </a:cubicBezTo>
                  <a:cubicBezTo>
                    <a:pt x="1372356" y="-28140"/>
                    <a:pt x="1535984" y="-23480"/>
                    <a:pt x="1727948" y="0"/>
                  </a:cubicBezTo>
                  <a:cubicBezTo>
                    <a:pt x="1725223" y="22214"/>
                    <a:pt x="1724699" y="40559"/>
                    <a:pt x="1727948" y="66819"/>
                  </a:cubicBezTo>
                  <a:cubicBezTo>
                    <a:pt x="1613113" y="90291"/>
                    <a:pt x="1401036" y="58760"/>
                    <a:pt x="1203804" y="66819"/>
                  </a:cubicBezTo>
                  <a:cubicBezTo>
                    <a:pt x="1006572" y="74878"/>
                    <a:pt x="901429" y="50111"/>
                    <a:pt x="662380" y="66819"/>
                  </a:cubicBezTo>
                  <a:cubicBezTo>
                    <a:pt x="423331" y="83527"/>
                    <a:pt x="281714" y="74710"/>
                    <a:pt x="0" y="66819"/>
                  </a:cubicBezTo>
                  <a:cubicBezTo>
                    <a:pt x="1270" y="39635"/>
                    <a:pt x="-2011" y="32405"/>
                    <a:pt x="0" y="0"/>
                  </a:cubicBezTo>
                  <a:close/>
                </a:path>
                <a:path w="1727948" h="66819" stroke="0" extrusionOk="0">
                  <a:moveTo>
                    <a:pt x="0" y="0"/>
                  </a:moveTo>
                  <a:cubicBezTo>
                    <a:pt x="157841" y="-17609"/>
                    <a:pt x="369353" y="-7571"/>
                    <a:pt x="541424" y="0"/>
                  </a:cubicBezTo>
                  <a:cubicBezTo>
                    <a:pt x="713495" y="7571"/>
                    <a:pt x="825588" y="-15601"/>
                    <a:pt x="1065568" y="0"/>
                  </a:cubicBezTo>
                  <a:cubicBezTo>
                    <a:pt x="1305548" y="15601"/>
                    <a:pt x="1473654" y="-25183"/>
                    <a:pt x="1727948" y="0"/>
                  </a:cubicBezTo>
                  <a:cubicBezTo>
                    <a:pt x="1729488" y="26675"/>
                    <a:pt x="1730555" y="36048"/>
                    <a:pt x="1727948" y="66819"/>
                  </a:cubicBezTo>
                  <a:cubicBezTo>
                    <a:pt x="1481604" y="49943"/>
                    <a:pt x="1341413" y="93349"/>
                    <a:pt x="1134686" y="66819"/>
                  </a:cubicBezTo>
                  <a:cubicBezTo>
                    <a:pt x="927959" y="40289"/>
                    <a:pt x="830054" y="59149"/>
                    <a:pt x="541424" y="66819"/>
                  </a:cubicBezTo>
                  <a:cubicBezTo>
                    <a:pt x="252794" y="74489"/>
                    <a:pt x="125915" y="84190"/>
                    <a:pt x="0" y="66819"/>
                  </a:cubicBezTo>
                  <a:cubicBezTo>
                    <a:pt x="879" y="52305"/>
                    <a:pt x="1155" y="1781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2">
              <a:extLst>
                <a:ext uri="{FF2B5EF4-FFF2-40B4-BE49-F238E27FC236}">
                  <a16:creationId xmlns:a16="http://schemas.microsoft.com/office/drawing/2014/main" id="{4B902C31-A25B-4C99-8EB3-BF3044430C52}"/>
                </a:ext>
              </a:extLst>
            </p:cNvPr>
            <p:cNvSpPr/>
            <p:nvPr/>
          </p:nvSpPr>
          <p:spPr>
            <a:xfrm>
              <a:off x="-5337755" y="5388903"/>
              <a:ext cx="1854115" cy="64008"/>
            </a:xfrm>
            <a:custGeom>
              <a:avLst/>
              <a:gdLst>
                <a:gd name="connsiteX0" fmla="*/ 0 w 1727948"/>
                <a:gd name="connsiteY0" fmla="*/ 0 h 66819"/>
                <a:gd name="connsiteX1" fmla="*/ 593262 w 1727948"/>
                <a:gd name="connsiteY1" fmla="*/ 0 h 66819"/>
                <a:gd name="connsiteX2" fmla="*/ 1117406 w 1727948"/>
                <a:gd name="connsiteY2" fmla="*/ 0 h 66819"/>
                <a:gd name="connsiteX3" fmla="*/ 1727948 w 1727948"/>
                <a:gd name="connsiteY3" fmla="*/ 0 h 66819"/>
                <a:gd name="connsiteX4" fmla="*/ 1727948 w 1727948"/>
                <a:gd name="connsiteY4" fmla="*/ 66819 h 66819"/>
                <a:gd name="connsiteX5" fmla="*/ 1186524 w 1727948"/>
                <a:gd name="connsiteY5" fmla="*/ 66819 h 66819"/>
                <a:gd name="connsiteX6" fmla="*/ 593262 w 1727948"/>
                <a:gd name="connsiteY6" fmla="*/ 66819 h 66819"/>
                <a:gd name="connsiteX7" fmla="*/ 0 w 1727948"/>
                <a:gd name="connsiteY7" fmla="*/ 66819 h 66819"/>
                <a:gd name="connsiteX8" fmla="*/ 0 w 1727948"/>
                <a:gd name="connsiteY8" fmla="*/ 0 h 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7948" h="66819" fill="none" extrusionOk="0">
                  <a:moveTo>
                    <a:pt x="0" y="0"/>
                  </a:moveTo>
                  <a:cubicBezTo>
                    <a:pt x="192375" y="-15653"/>
                    <a:pt x="413813" y="29144"/>
                    <a:pt x="593262" y="0"/>
                  </a:cubicBezTo>
                  <a:cubicBezTo>
                    <a:pt x="772711" y="-29144"/>
                    <a:pt x="855664" y="3357"/>
                    <a:pt x="1117406" y="0"/>
                  </a:cubicBezTo>
                  <a:cubicBezTo>
                    <a:pt x="1379148" y="-3357"/>
                    <a:pt x="1596578" y="1023"/>
                    <a:pt x="1727948" y="0"/>
                  </a:cubicBezTo>
                  <a:cubicBezTo>
                    <a:pt x="1725161" y="30338"/>
                    <a:pt x="1728255" y="36130"/>
                    <a:pt x="1727948" y="66819"/>
                  </a:cubicBezTo>
                  <a:cubicBezTo>
                    <a:pt x="1514915" y="49677"/>
                    <a:pt x="1329672" y="69056"/>
                    <a:pt x="1186524" y="66819"/>
                  </a:cubicBezTo>
                  <a:cubicBezTo>
                    <a:pt x="1043376" y="64582"/>
                    <a:pt x="790568" y="66035"/>
                    <a:pt x="593262" y="66819"/>
                  </a:cubicBezTo>
                  <a:cubicBezTo>
                    <a:pt x="395956" y="67603"/>
                    <a:pt x="229530" y="65742"/>
                    <a:pt x="0" y="66819"/>
                  </a:cubicBezTo>
                  <a:cubicBezTo>
                    <a:pt x="-2796" y="46386"/>
                    <a:pt x="-816" y="23407"/>
                    <a:pt x="0" y="0"/>
                  </a:cubicBezTo>
                  <a:close/>
                </a:path>
                <a:path w="1727948" h="66819" stroke="0" extrusionOk="0">
                  <a:moveTo>
                    <a:pt x="0" y="0"/>
                  </a:moveTo>
                  <a:cubicBezTo>
                    <a:pt x="207959" y="21572"/>
                    <a:pt x="390467" y="26687"/>
                    <a:pt x="541424" y="0"/>
                  </a:cubicBezTo>
                  <a:cubicBezTo>
                    <a:pt x="692381" y="-26687"/>
                    <a:pt x="813861" y="-25600"/>
                    <a:pt x="1082847" y="0"/>
                  </a:cubicBezTo>
                  <a:cubicBezTo>
                    <a:pt x="1351833" y="25600"/>
                    <a:pt x="1457534" y="11349"/>
                    <a:pt x="1727948" y="0"/>
                  </a:cubicBezTo>
                  <a:cubicBezTo>
                    <a:pt x="1725926" y="17728"/>
                    <a:pt x="1730826" y="50406"/>
                    <a:pt x="1727948" y="66819"/>
                  </a:cubicBezTo>
                  <a:cubicBezTo>
                    <a:pt x="1505659" y="53752"/>
                    <a:pt x="1377487" y="68981"/>
                    <a:pt x="1203804" y="66819"/>
                  </a:cubicBezTo>
                  <a:cubicBezTo>
                    <a:pt x="1030121" y="64657"/>
                    <a:pt x="797690" y="41997"/>
                    <a:pt x="593262" y="66819"/>
                  </a:cubicBezTo>
                  <a:cubicBezTo>
                    <a:pt x="388834" y="91641"/>
                    <a:pt x="178347" y="96387"/>
                    <a:pt x="0" y="66819"/>
                  </a:cubicBezTo>
                  <a:cubicBezTo>
                    <a:pt x="2890" y="51319"/>
                    <a:pt x="1707" y="2264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">
              <a:extLst>
                <a:ext uri="{FF2B5EF4-FFF2-40B4-BE49-F238E27FC236}">
                  <a16:creationId xmlns:a16="http://schemas.microsoft.com/office/drawing/2014/main" id="{0B51DC0B-2C2B-468C-8497-93D4C5013DE1}"/>
                </a:ext>
              </a:extLst>
            </p:cNvPr>
            <p:cNvSpPr/>
            <p:nvPr/>
          </p:nvSpPr>
          <p:spPr>
            <a:xfrm>
              <a:off x="-5337754" y="5249196"/>
              <a:ext cx="1856230" cy="64008"/>
            </a:xfrm>
            <a:custGeom>
              <a:avLst/>
              <a:gdLst>
                <a:gd name="connsiteX0" fmla="*/ 0 w 1729919"/>
                <a:gd name="connsiteY0" fmla="*/ 0 h 66819"/>
                <a:gd name="connsiteX1" fmla="*/ 611238 w 1729919"/>
                <a:gd name="connsiteY1" fmla="*/ 0 h 66819"/>
                <a:gd name="connsiteX2" fmla="*/ 1205177 w 1729919"/>
                <a:gd name="connsiteY2" fmla="*/ 0 h 66819"/>
                <a:gd name="connsiteX3" fmla="*/ 1729919 w 1729919"/>
                <a:gd name="connsiteY3" fmla="*/ 0 h 66819"/>
                <a:gd name="connsiteX4" fmla="*/ 1729919 w 1729919"/>
                <a:gd name="connsiteY4" fmla="*/ 66819 h 66819"/>
                <a:gd name="connsiteX5" fmla="*/ 1187878 w 1729919"/>
                <a:gd name="connsiteY5" fmla="*/ 66819 h 66819"/>
                <a:gd name="connsiteX6" fmla="*/ 611238 w 1729919"/>
                <a:gd name="connsiteY6" fmla="*/ 66819 h 66819"/>
                <a:gd name="connsiteX7" fmla="*/ 0 w 1729919"/>
                <a:gd name="connsiteY7" fmla="*/ 66819 h 66819"/>
                <a:gd name="connsiteX8" fmla="*/ 0 w 1729919"/>
                <a:gd name="connsiteY8" fmla="*/ 0 h 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919" h="66819" fill="none" extrusionOk="0">
                  <a:moveTo>
                    <a:pt x="0" y="0"/>
                  </a:moveTo>
                  <a:cubicBezTo>
                    <a:pt x="176216" y="27552"/>
                    <a:pt x="343038" y="-17228"/>
                    <a:pt x="611238" y="0"/>
                  </a:cubicBezTo>
                  <a:cubicBezTo>
                    <a:pt x="879438" y="17228"/>
                    <a:pt x="1043474" y="27221"/>
                    <a:pt x="1205177" y="0"/>
                  </a:cubicBezTo>
                  <a:cubicBezTo>
                    <a:pt x="1366880" y="-27221"/>
                    <a:pt x="1490120" y="11483"/>
                    <a:pt x="1729919" y="0"/>
                  </a:cubicBezTo>
                  <a:cubicBezTo>
                    <a:pt x="1732766" y="22702"/>
                    <a:pt x="1730920" y="36392"/>
                    <a:pt x="1729919" y="66819"/>
                  </a:cubicBezTo>
                  <a:cubicBezTo>
                    <a:pt x="1534847" y="79792"/>
                    <a:pt x="1328092" y="52404"/>
                    <a:pt x="1187878" y="66819"/>
                  </a:cubicBezTo>
                  <a:cubicBezTo>
                    <a:pt x="1047664" y="81234"/>
                    <a:pt x="806405" y="58207"/>
                    <a:pt x="611238" y="66819"/>
                  </a:cubicBezTo>
                  <a:cubicBezTo>
                    <a:pt x="416071" y="75431"/>
                    <a:pt x="285114" y="60091"/>
                    <a:pt x="0" y="66819"/>
                  </a:cubicBezTo>
                  <a:cubicBezTo>
                    <a:pt x="-1089" y="42237"/>
                    <a:pt x="-1676" y="17617"/>
                    <a:pt x="0" y="0"/>
                  </a:cubicBezTo>
                  <a:close/>
                </a:path>
                <a:path w="1729919" h="66819" stroke="0" extrusionOk="0">
                  <a:moveTo>
                    <a:pt x="0" y="0"/>
                  </a:moveTo>
                  <a:cubicBezTo>
                    <a:pt x="245208" y="2194"/>
                    <a:pt x="333550" y="24288"/>
                    <a:pt x="559340" y="0"/>
                  </a:cubicBezTo>
                  <a:cubicBezTo>
                    <a:pt x="785130" y="-24288"/>
                    <a:pt x="942520" y="12078"/>
                    <a:pt x="1084083" y="0"/>
                  </a:cubicBezTo>
                  <a:cubicBezTo>
                    <a:pt x="1225646" y="-12078"/>
                    <a:pt x="1483181" y="26612"/>
                    <a:pt x="1729919" y="0"/>
                  </a:cubicBezTo>
                  <a:cubicBezTo>
                    <a:pt x="1727805" y="31898"/>
                    <a:pt x="1730928" y="46631"/>
                    <a:pt x="1729919" y="66819"/>
                  </a:cubicBezTo>
                  <a:cubicBezTo>
                    <a:pt x="1502526" y="40261"/>
                    <a:pt x="1430947" y="90240"/>
                    <a:pt x="1187878" y="66819"/>
                  </a:cubicBezTo>
                  <a:cubicBezTo>
                    <a:pt x="944809" y="43398"/>
                    <a:pt x="712818" y="82337"/>
                    <a:pt x="576640" y="66819"/>
                  </a:cubicBezTo>
                  <a:cubicBezTo>
                    <a:pt x="440462" y="51301"/>
                    <a:pt x="203584" y="90716"/>
                    <a:pt x="0" y="66819"/>
                  </a:cubicBezTo>
                  <a:cubicBezTo>
                    <a:pt x="2427" y="53211"/>
                    <a:pt x="1601" y="2452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74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Filled Picture Placeholder 3" descr="Picture placeholder 3">
            <a:extLst>
              <a:ext uri="{FF2B5EF4-FFF2-40B4-BE49-F238E27FC236}">
                <a16:creationId xmlns:a16="http://schemas.microsoft.com/office/drawing/2014/main" id="{3CA64A32-9E89-40D0-AB72-D5DCE244E3EB}"/>
              </a:ext>
            </a:extLst>
          </p:cNvPr>
          <p:cNvGrpSpPr/>
          <p:nvPr/>
        </p:nvGrpSpPr>
        <p:grpSpPr>
          <a:xfrm>
            <a:off x="842771" y="3222347"/>
            <a:ext cx="3143303" cy="2512628"/>
            <a:chOff x="7281490" y="8160201"/>
            <a:chExt cx="926293" cy="555948"/>
          </a:xfrm>
        </p:grpSpPr>
        <p:sp>
          <p:nvSpPr>
            <p:cNvPr id="126" name="Picture Placeholder">
              <a:extLst>
                <a:ext uri="{FF2B5EF4-FFF2-40B4-BE49-F238E27FC236}">
                  <a16:creationId xmlns:a16="http://schemas.microsoft.com/office/drawing/2014/main" id="{F6DF341B-9DD5-4937-A801-AD5D39794203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3143303"/>
                <a:gd name="connsiteY0" fmla="*/ 31031 h 2512628"/>
                <a:gd name="connsiteX1" fmla="*/ 31031 w 3143303"/>
                <a:gd name="connsiteY1" fmla="*/ 0 h 2512628"/>
                <a:gd name="connsiteX2" fmla="*/ 647279 w 3143303"/>
                <a:gd name="connsiteY2" fmla="*/ 0 h 2512628"/>
                <a:gd name="connsiteX3" fmla="*/ 1294340 w 3143303"/>
                <a:gd name="connsiteY3" fmla="*/ 0 h 2512628"/>
                <a:gd name="connsiteX4" fmla="*/ 1972213 w 3143303"/>
                <a:gd name="connsiteY4" fmla="*/ 0 h 2512628"/>
                <a:gd name="connsiteX5" fmla="*/ 3112272 w 3143303"/>
                <a:gd name="connsiteY5" fmla="*/ 0 h 2512628"/>
                <a:gd name="connsiteX6" fmla="*/ 3143303 w 3143303"/>
                <a:gd name="connsiteY6" fmla="*/ 31031 h 2512628"/>
                <a:gd name="connsiteX7" fmla="*/ 3143303 w 3143303"/>
                <a:gd name="connsiteY7" fmla="*/ 692684 h 2512628"/>
                <a:gd name="connsiteX8" fmla="*/ 3143303 w 3143303"/>
                <a:gd name="connsiteY8" fmla="*/ 1329831 h 2512628"/>
                <a:gd name="connsiteX9" fmla="*/ 3143303 w 3143303"/>
                <a:gd name="connsiteY9" fmla="*/ 1893461 h 2512628"/>
                <a:gd name="connsiteX10" fmla="*/ 3143303 w 3143303"/>
                <a:gd name="connsiteY10" fmla="*/ 2481597 h 2512628"/>
                <a:gd name="connsiteX11" fmla="*/ 3112272 w 3143303"/>
                <a:gd name="connsiteY11" fmla="*/ 2512628 h 2512628"/>
                <a:gd name="connsiteX12" fmla="*/ 2465211 w 3143303"/>
                <a:gd name="connsiteY12" fmla="*/ 2512628 h 2512628"/>
                <a:gd name="connsiteX13" fmla="*/ 1848963 w 3143303"/>
                <a:gd name="connsiteY13" fmla="*/ 2512628 h 2512628"/>
                <a:gd name="connsiteX14" fmla="*/ 1263527 w 3143303"/>
                <a:gd name="connsiteY14" fmla="*/ 2512628 h 2512628"/>
                <a:gd name="connsiteX15" fmla="*/ 678092 w 3143303"/>
                <a:gd name="connsiteY15" fmla="*/ 2512628 h 2512628"/>
                <a:gd name="connsiteX16" fmla="*/ 31031 w 3143303"/>
                <a:gd name="connsiteY16" fmla="*/ 2512628 h 2512628"/>
                <a:gd name="connsiteX17" fmla="*/ 0 w 3143303"/>
                <a:gd name="connsiteY17" fmla="*/ 2481597 h 2512628"/>
                <a:gd name="connsiteX18" fmla="*/ 0 w 3143303"/>
                <a:gd name="connsiteY18" fmla="*/ 1868956 h 2512628"/>
                <a:gd name="connsiteX19" fmla="*/ 0 w 3143303"/>
                <a:gd name="connsiteY19" fmla="*/ 1207303 h 2512628"/>
                <a:gd name="connsiteX20" fmla="*/ 0 w 3143303"/>
                <a:gd name="connsiteY20" fmla="*/ 619167 h 2512628"/>
                <a:gd name="connsiteX21" fmla="*/ 0 w 3143303"/>
                <a:gd name="connsiteY21" fmla="*/ 31031 h 25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43303" h="2512628" fill="none" extrusionOk="0">
                  <a:moveTo>
                    <a:pt x="0" y="31031"/>
                  </a:moveTo>
                  <a:cubicBezTo>
                    <a:pt x="1996" y="10724"/>
                    <a:pt x="11569" y="2849"/>
                    <a:pt x="31031" y="0"/>
                  </a:cubicBezTo>
                  <a:cubicBezTo>
                    <a:pt x="281430" y="-2031"/>
                    <a:pt x="431630" y="-8565"/>
                    <a:pt x="647279" y="0"/>
                  </a:cubicBezTo>
                  <a:cubicBezTo>
                    <a:pt x="862928" y="8565"/>
                    <a:pt x="1050837" y="-31959"/>
                    <a:pt x="1294340" y="0"/>
                  </a:cubicBezTo>
                  <a:cubicBezTo>
                    <a:pt x="1537843" y="31959"/>
                    <a:pt x="1679544" y="19327"/>
                    <a:pt x="1972213" y="0"/>
                  </a:cubicBezTo>
                  <a:cubicBezTo>
                    <a:pt x="2264882" y="-19327"/>
                    <a:pt x="2609780" y="45387"/>
                    <a:pt x="3112272" y="0"/>
                  </a:cubicBezTo>
                  <a:cubicBezTo>
                    <a:pt x="3127349" y="1334"/>
                    <a:pt x="3139774" y="14549"/>
                    <a:pt x="3143303" y="31031"/>
                  </a:cubicBezTo>
                  <a:cubicBezTo>
                    <a:pt x="3152706" y="323319"/>
                    <a:pt x="3143503" y="394062"/>
                    <a:pt x="3143303" y="692684"/>
                  </a:cubicBezTo>
                  <a:cubicBezTo>
                    <a:pt x="3143103" y="991306"/>
                    <a:pt x="3141998" y="1088445"/>
                    <a:pt x="3143303" y="1329831"/>
                  </a:cubicBezTo>
                  <a:cubicBezTo>
                    <a:pt x="3144608" y="1571217"/>
                    <a:pt x="3153627" y="1631212"/>
                    <a:pt x="3143303" y="1893461"/>
                  </a:cubicBezTo>
                  <a:cubicBezTo>
                    <a:pt x="3132980" y="2155710"/>
                    <a:pt x="3142292" y="2295342"/>
                    <a:pt x="3143303" y="2481597"/>
                  </a:cubicBezTo>
                  <a:cubicBezTo>
                    <a:pt x="3146395" y="2499332"/>
                    <a:pt x="3130092" y="2516622"/>
                    <a:pt x="3112272" y="2512628"/>
                  </a:cubicBezTo>
                  <a:cubicBezTo>
                    <a:pt x="2837649" y="2519852"/>
                    <a:pt x="2705456" y="2524994"/>
                    <a:pt x="2465211" y="2512628"/>
                  </a:cubicBezTo>
                  <a:cubicBezTo>
                    <a:pt x="2224966" y="2500262"/>
                    <a:pt x="2093207" y="2534798"/>
                    <a:pt x="1848963" y="2512628"/>
                  </a:cubicBezTo>
                  <a:cubicBezTo>
                    <a:pt x="1604719" y="2490458"/>
                    <a:pt x="1434782" y="2485664"/>
                    <a:pt x="1263527" y="2512628"/>
                  </a:cubicBezTo>
                  <a:cubicBezTo>
                    <a:pt x="1092272" y="2539592"/>
                    <a:pt x="956874" y="2530604"/>
                    <a:pt x="678092" y="2512628"/>
                  </a:cubicBezTo>
                  <a:cubicBezTo>
                    <a:pt x="399311" y="2494652"/>
                    <a:pt x="305702" y="2515530"/>
                    <a:pt x="31031" y="2512628"/>
                  </a:cubicBezTo>
                  <a:cubicBezTo>
                    <a:pt x="14791" y="2511322"/>
                    <a:pt x="1088" y="2499267"/>
                    <a:pt x="0" y="2481597"/>
                  </a:cubicBezTo>
                  <a:cubicBezTo>
                    <a:pt x="19855" y="2237287"/>
                    <a:pt x="-4897" y="1996153"/>
                    <a:pt x="0" y="1868956"/>
                  </a:cubicBezTo>
                  <a:cubicBezTo>
                    <a:pt x="4897" y="1741759"/>
                    <a:pt x="9272" y="1514093"/>
                    <a:pt x="0" y="1207303"/>
                  </a:cubicBezTo>
                  <a:cubicBezTo>
                    <a:pt x="-9272" y="900513"/>
                    <a:pt x="-9965" y="889615"/>
                    <a:pt x="0" y="619167"/>
                  </a:cubicBezTo>
                  <a:cubicBezTo>
                    <a:pt x="9965" y="348719"/>
                    <a:pt x="-4226" y="177280"/>
                    <a:pt x="0" y="31031"/>
                  </a:cubicBezTo>
                  <a:close/>
                </a:path>
                <a:path w="3143303" h="2512628" stroke="0" extrusionOk="0">
                  <a:moveTo>
                    <a:pt x="0" y="31031"/>
                  </a:moveTo>
                  <a:cubicBezTo>
                    <a:pt x="-63" y="12958"/>
                    <a:pt x="14141" y="-755"/>
                    <a:pt x="31031" y="0"/>
                  </a:cubicBezTo>
                  <a:cubicBezTo>
                    <a:pt x="298130" y="-25748"/>
                    <a:pt x="473238" y="-22616"/>
                    <a:pt x="585654" y="0"/>
                  </a:cubicBezTo>
                  <a:cubicBezTo>
                    <a:pt x="698070" y="22616"/>
                    <a:pt x="1042208" y="29301"/>
                    <a:pt x="1201903" y="0"/>
                  </a:cubicBezTo>
                  <a:cubicBezTo>
                    <a:pt x="1361598" y="-29301"/>
                    <a:pt x="1577947" y="-28845"/>
                    <a:pt x="1787338" y="0"/>
                  </a:cubicBezTo>
                  <a:cubicBezTo>
                    <a:pt x="1996729" y="28845"/>
                    <a:pt x="2226558" y="-7383"/>
                    <a:pt x="2341962" y="0"/>
                  </a:cubicBezTo>
                  <a:cubicBezTo>
                    <a:pt x="2457366" y="7383"/>
                    <a:pt x="2760264" y="9151"/>
                    <a:pt x="3112272" y="0"/>
                  </a:cubicBezTo>
                  <a:cubicBezTo>
                    <a:pt x="3128570" y="-1442"/>
                    <a:pt x="3143978" y="13181"/>
                    <a:pt x="3143303" y="31031"/>
                  </a:cubicBezTo>
                  <a:cubicBezTo>
                    <a:pt x="3136248" y="169070"/>
                    <a:pt x="3117888" y="396208"/>
                    <a:pt x="3143303" y="594661"/>
                  </a:cubicBezTo>
                  <a:cubicBezTo>
                    <a:pt x="3168719" y="793114"/>
                    <a:pt x="3164517" y="948311"/>
                    <a:pt x="3143303" y="1158291"/>
                  </a:cubicBezTo>
                  <a:cubicBezTo>
                    <a:pt x="3122090" y="1368271"/>
                    <a:pt x="3163120" y="1481439"/>
                    <a:pt x="3143303" y="1746427"/>
                  </a:cubicBezTo>
                  <a:cubicBezTo>
                    <a:pt x="3123486" y="2011415"/>
                    <a:pt x="3168178" y="2280409"/>
                    <a:pt x="3143303" y="2481597"/>
                  </a:cubicBezTo>
                  <a:cubicBezTo>
                    <a:pt x="3139426" y="2498028"/>
                    <a:pt x="3130228" y="2512324"/>
                    <a:pt x="3112272" y="2512628"/>
                  </a:cubicBezTo>
                  <a:cubicBezTo>
                    <a:pt x="2954768" y="2502353"/>
                    <a:pt x="2846824" y="2531145"/>
                    <a:pt x="2588461" y="2512628"/>
                  </a:cubicBezTo>
                  <a:cubicBezTo>
                    <a:pt x="2330098" y="2494111"/>
                    <a:pt x="2259235" y="2493271"/>
                    <a:pt x="1972213" y="2512628"/>
                  </a:cubicBezTo>
                  <a:cubicBezTo>
                    <a:pt x="1685191" y="2531985"/>
                    <a:pt x="1577418" y="2527160"/>
                    <a:pt x="1417589" y="2512628"/>
                  </a:cubicBezTo>
                  <a:cubicBezTo>
                    <a:pt x="1257760" y="2498096"/>
                    <a:pt x="942325" y="2543025"/>
                    <a:pt x="801341" y="2512628"/>
                  </a:cubicBezTo>
                  <a:cubicBezTo>
                    <a:pt x="660357" y="2482231"/>
                    <a:pt x="201381" y="2523166"/>
                    <a:pt x="31031" y="2512628"/>
                  </a:cubicBezTo>
                  <a:cubicBezTo>
                    <a:pt x="15708" y="2512425"/>
                    <a:pt x="-425" y="2499423"/>
                    <a:pt x="0" y="2481597"/>
                  </a:cubicBezTo>
                  <a:cubicBezTo>
                    <a:pt x="25409" y="2194505"/>
                    <a:pt x="-16121" y="2101036"/>
                    <a:pt x="0" y="1868956"/>
                  </a:cubicBezTo>
                  <a:cubicBezTo>
                    <a:pt x="16121" y="1636876"/>
                    <a:pt x="12018" y="1384746"/>
                    <a:pt x="0" y="1207303"/>
                  </a:cubicBezTo>
                  <a:cubicBezTo>
                    <a:pt x="-12018" y="1029860"/>
                    <a:pt x="27553" y="878572"/>
                    <a:pt x="0" y="643673"/>
                  </a:cubicBezTo>
                  <a:cubicBezTo>
                    <a:pt x="-27553" y="408774"/>
                    <a:pt x="13648" y="276255"/>
                    <a:pt x="0" y="310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Picture Placeholder Graphic">
              <a:extLst>
                <a:ext uri="{FF2B5EF4-FFF2-40B4-BE49-F238E27FC236}">
                  <a16:creationId xmlns:a16="http://schemas.microsoft.com/office/drawing/2014/main" id="{ACAD40E6-3709-4F4A-8A4A-CC5ED71223FA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8" name="Triangle 2">
                <a:extLst>
                  <a:ext uri="{FF2B5EF4-FFF2-40B4-BE49-F238E27FC236}">
                    <a16:creationId xmlns:a16="http://schemas.microsoft.com/office/drawing/2014/main" id="{57F03221-7FE3-427F-82B6-4120D6C88DF2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riangle 1">
                <a:extLst>
                  <a:ext uri="{FF2B5EF4-FFF2-40B4-BE49-F238E27FC236}">
                    <a16:creationId xmlns:a16="http://schemas.microsoft.com/office/drawing/2014/main" id="{8B690171-7C90-4A4C-ADE6-760C0704D96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ircle">
                <a:extLst>
                  <a:ext uri="{FF2B5EF4-FFF2-40B4-BE49-F238E27FC236}">
                    <a16:creationId xmlns:a16="http://schemas.microsoft.com/office/drawing/2014/main" id="{85011140-9441-49F7-B678-2853CAA54C8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Try It Yourself!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354513" y="1383034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" name="Submit Bar">
            <a:extLst>
              <a:ext uri="{FF2B5EF4-FFF2-40B4-BE49-F238E27FC236}">
                <a16:creationId xmlns:a16="http://schemas.microsoft.com/office/drawing/2014/main" id="{62885D9A-6BF2-4548-936C-817AB018778C}"/>
              </a:ext>
            </a:extLst>
          </p:cNvPr>
          <p:cNvGrpSpPr/>
          <p:nvPr/>
        </p:nvGrpSpPr>
        <p:grpSpPr>
          <a:xfrm>
            <a:off x="620503" y="1933331"/>
            <a:ext cx="6089230" cy="243731"/>
            <a:chOff x="314422" y="4283541"/>
            <a:chExt cx="2790296" cy="223159"/>
          </a:xfrm>
        </p:grpSpPr>
        <p:sp>
          <p:nvSpPr>
            <p:cNvPr id="78" name="Submit Bar Background">
              <a:extLst>
                <a:ext uri="{FF2B5EF4-FFF2-40B4-BE49-F238E27FC236}">
                  <a16:creationId xmlns:a16="http://schemas.microsoft.com/office/drawing/2014/main" id="{E89C90E9-C6EF-4005-9AEF-C00B26964DEF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6084180"/>
                <a:gd name="connsiteY0" fmla="*/ 11919 h 243147"/>
                <a:gd name="connsiteX1" fmla="*/ 11919 w 6084180"/>
                <a:gd name="connsiteY1" fmla="*/ 0 h 243147"/>
                <a:gd name="connsiteX2" fmla="*/ 564083 w 6084180"/>
                <a:gd name="connsiteY2" fmla="*/ 0 h 243147"/>
                <a:gd name="connsiteX3" fmla="*/ 1055645 w 6084180"/>
                <a:gd name="connsiteY3" fmla="*/ 0 h 243147"/>
                <a:gd name="connsiteX4" fmla="*/ 1729016 w 6084180"/>
                <a:gd name="connsiteY4" fmla="*/ 0 h 243147"/>
                <a:gd name="connsiteX5" fmla="*/ 2281180 w 6084180"/>
                <a:gd name="connsiteY5" fmla="*/ 0 h 243147"/>
                <a:gd name="connsiteX6" fmla="*/ 2954552 w 6084180"/>
                <a:gd name="connsiteY6" fmla="*/ 0 h 243147"/>
                <a:gd name="connsiteX7" fmla="*/ 3506716 w 6084180"/>
                <a:gd name="connsiteY7" fmla="*/ 0 h 243147"/>
                <a:gd name="connsiteX8" fmla="*/ 4240691 w 6084180"/>
                <a:gd name="connsiteY8" fmla="*/ 0 h 243147"/>
                <a:gd name="connsiteX9" fmla="*/ 5035269 w 6084180"/>
                <a:gd name="connsiteY9" fmla="*/ 0 h 243147"/>
                <a:gd name="connsiteX10" fmla="*/ 6072261 w 6084180"/>
                <a:gd name="connsiteY10" fmla="*/ 0 h 243147"/>
                <a:gd name="connsiteX11" fmla="*/ 6084180 w 6084180"/>
                <a:gd name="connsiteY11" fmla="*/ 11919 h 243147"/>
                <a:gd name="connsiteX12" fmla="*/ 6084180 w 6084180"/>
                <a:gd name="connsiteY12" fmla="*/ 231228 h 243147"/>
                <a:gd name="connsiteX13" fmla="*/ 6072261 w 6084180"/>
                <a:gd name="connsiteY13" fmla="*/ 243147 h 243147"/>
                <a:gd name="connsiteX14" fmla="*/ 5459493 w 6084180"/>
                <a:gd name="connsiteY14" fmla="*/ 243147 h 243147"/>
                <a:gd name="connsiteX15" fmla="*/ 4967932 w 6084180"/>
                <a:gd name="connsiteY15" fmla="*/ 243147 h 243147"/>
                <a:gd name="connsiteX16" fmla="*/ 4476371 w 6084180"/>
                <a:gd name="connsiteY16" fmla="*/ 243147 h 243147"/>
                <a:gd name="connsiteX17" fmla="*/ 3863603 w 6084180"/>
                <a:gd name="connsiteY17" fmla="*/ 243147 h 243147"/>
                <a:gd name="connsiteX18" fmla="*/ 3129628 w 6084180"/>
                <a:gd name="connsiteY18" fmla="*/ 243147 h 243147"/>
                <a:gd name="connsiteX19" fmla="*/ 2456257 w 6084180"/>
                <a:gd name="connsiteY19" fmla="*/ 243147 h 243147"/>
                <a:gd name="connsiteX20" fmla="*/ 1782886 w 6084180"/>
                <a:gd name="connsiteY20" fmla="*/ 243147 h 243147"/>
                <a:gd name="connsiteX21" fmla="*/ 1170118 w 6084180"/>
                <a:gd name="connsiteY21" fmla="*/ 243147 h 243147"/>
                <a:gd name="connsiteX22" fmla="*/ 617953 w 6084180"/>
                <a:gd name="connsiteY22" fmla="*/ 243147 h 243147"/>
                <a:gd name="connsiteX23" fmla="*/ 11919 w 6084180"/>
                <a:gd name="connsiteY23" fmla="*/ 243147 h 243147"/>
                <a:gd name="connsiteX24" fmla="*/ 0 w 6084180"/>
                <a:gd name="connsiteY24" fmla="*/ 231228 h 243147"/>
                <a:gd name="connsiteX25" fmla="*/ 0 w 6084180"/>
                <a:gd name="connsiteY25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4180" h="243147" fill="none" extrusionOk="0">
                  <a:moveTo>
                    <a:pt x="0" y="11919"/>
                  </a:moveTo>
                  <a:cubicBezTo>
                    <a:pt x="-63" y="5516"/>
                    <a:pt x="5223" y="515"/>
                    <a:pt x="11919" y="0"/>
                  </a:cubicBezTo>
                  <a:cubicBezTo>
                    <a:pt x="254489" y="-17755"/>
                    <a:pt x="358523" y="3819"/>
                    <a:pt x="564083" y="0"/>
                  </a:cubicBezTo>
                  <a:cubicBezTo>
                    <a:pt x="769643" y="-3819"/>
                    <a:pt x="953349" y="709"/>
                    <a:pt x="1055645" y="0"/>
                  </a:cubicBezTo>
                  <a:cubicBezTo>
                    <a:pt x="1157941" y="-709"/>
                    <a:pt x="1468482" y="-5476"/>
                    <a:pt x="1729016" y="0"/>
                  </a:cubicBezTo>
                  <a:cubicBezTo>
                    <a:pt x="1989550" y="5476"/>
                    <a:pt x="2167726" y="-27596"/>
                    <a:pt x="2281180" y="0"/>
                  </a:cubicBezTo>
                  <a:cubicBezTo>
                    <a:pt x="2394634" y="27596"/>
                    <a:pt x="2680382" y="-4133"/>
                    <a:pt x="2954552" y="0"/>
                  </a:cubicBezTo>
                  <a:cubicBezTo>
                    <a:pt x="3228722" y="4133"/>
                    <a:pt x="3269814" y="-502"/>
                    <a:pt x="3506716" y="0"/>
                  </a:cubicBezTo>
                  <a:cubicBezTo>
                    <a:pt x="3743618" y="502"/>
                    <a:pt x="4050705" y="17932"/>
                    <a:pt x="4240691" y="0"/>
                  </a:cubicBezTo>
                  <a:cubicBezTo>
                    <a:pt x="4430677" y="-17932"/>
                    <a:pt x="4785941" y="32688"/>
                    <a:pt x="5035269" y="0"/>
                  </a:cubicBezTo>
                  <a:cubicBezTo>
                    <a:pt x="5284597" y="-32688"/>
                    <a:pt x="5797236" y="-45996"/>
                    <a:pt x="6072261" y="0"/>
                  </a:cubicBezTo>
                  <a:cubicBezTo>
                    <a:pt x="6079496" y="-1340"/>
                    <a:pt x="6084466" y="4271"/>
                    <a:pt x="6084180" y="11919"/>
                  </a:cubicBezTo>
                  <a:cubicBezTo>
                    <a:pt x="6084983" y="66982"/>
                    <a:pt x="6094499" y="185117"/>
                    <a:pt x="6084180" y="231228"/>
                  </a:cubicBezTo>
                  <a:cubicBezTo>
                    <a:pt x="6084046" y="237205"/>
                    <a:pt x="6079759" y="242086"/>
                    <a:pt x="6072261" y="243147"/>
                  </a:cubicBezTo>
                  <a:cubicBezTo>
                    <a:pt x="5801162" y="241535"/>
                    <a:pt x="5704248" y="228728"/>
                    <a:pt x="5459493" y="243147"/>
                  </a:cubicBezTo>
                  <a:cubicBezTo>
                    <a:pt x="5214738" y="257566"/>
                    <a:pt x="5104224" y="256062"/>
                    <a:pt x="4967932" y="243147"/>
                  </a:cubicBezTo>
                  <a:cubicBezTo>
                    <a:pt x="4831640" y="230232"/>
                    <a:pt x="4636638" y="239248"/>
                    <a:pt x="4476371" y="243147"/>
                  </a:cubicBezTo>
                  <a:cubicBezTo>
                    <a:pt x="4316104" y="247046"/>
                    <a:pt x="4053812" y="238225"/>
                    <a:pt x="3863603" y="243147"/>
                  </a:cubicBezTo>
                  <a:cubicBezTo>
                    <a:pt x="3673394" y="248069"/>
                    <a:pt x="3375693" y="206601"/>
                    <a:pt x="3129628" y="243147"/>
                  </a:cubicBezTo>
                  <a:cubicBezTo>
                    <a:pt x="2883563" y="279693"/>
                    <a:pt x="2662051" y="239818"/>
                    <a:pt x="2456257" y="243147"/>
                  </a:cubicBezTo>
                  <a:cubicBezTo>
                    <a:pt x="2250463" y="246476"/>
                    <a:pt x="1974177" y="219462"/>
                    <a:pt x="1782886" y="243147"/>
                  </a:cubicBezTo>
                  <a:cubicBezTo>
                    <a:pt x="1591595" y="266832"/>
                    <a:pt x="1324160" y="236911"/>
                    <a:pt x="1170118" y="243147"/>
                  </a:cubicBezTo>
                  <a:cubicBezTo>
                    <a:pt x="1016076" y="249383"/>
                    <a:pt x="729655" y="254366"/>
                    <a:pt x="617953" y="243147"/>
                  </a:cubicBezTo>
                  <a:cubicBezTo>
                    <a:pt x="506251" y="231928"/>
                    <a:pt x="194188" y="214518"/>
                    <a:pt x="11919" y="243147"/>
                  </a:cubicBezTo>
                  <a:cubicBezTo>
                    <a:pt x="5429" y="243402"/>
                    <a:pt x="18" y="238966"/>
                    <a:pt x="0" y="231228"/>
                  </a:cubicBezTo>
                  <a:cubicBezTo>
                    <a:pt x="7253" y="167127"/>
                    <a:pt x="4252" y="68245"/>
                    <a:pt x="0" y="11919"/>
                  </a:cubicBezTo>
                  <a:close/>
                </a:path>
                <a:path w="6084180" h="243147" stroke="0" extrusionOk="0">
                  <a:moveTo>
                    <a:pt x="0" y="11919"/>
                  </a:moveTo>
                  <a:cubicBezTo>
                    <a:pt x="302" y="4766"/>
                    <a:pt x="5071" y="511"/>
                    <a:pt x="11919" y="0"/>
                  </a:cubicBezTo>
                  <a:cubicBezTo>
                    <a:pt x="246251" y="8999"/>
                    <a:pt x="528446" y="6057"/>
                    <a:pt x="745894" y="0"/>
                  </a:cubicBezTo>
                  <a:cubicBezTo>
                    <a:pt x="963343" y="-6057"/>
                    <a:pt x="1333776" y="-34360"/>
                    <a:pt x="1540472" y="0"/>
                  </a:cubicBezTo>
                  <a:cubicBezTo>
                    <a:pt x="1747168" y="34360"/>
                    <a:pt x="1920080" y="26614"/>
                    <a:pt x="2274447" y="0"/>
                  </a:cubicBezTo>
                  <a:cubicBezTo>
                    <a:pt x="2628814" y="-26614"/>
                    <a:pt x="2603656" y="-1488"/>
                    <a:pt x="2826611" y="0"/>
                  </a:cubicBezTo>
                  <a:cubicBezTo>
                    <a:pt x="3049566" y="1488"/>
                    <a:pt x="3175336" y="-779"/>
                    <a:pt x="3318172" y="0"/>
                  </a:cubicBezTo>
                  <a:cubicBezTo>
                    <a:pt x="3461008" y="779"/>
                    <a:pt x="3611970" y="265"/>
                    <a:pt x="3809733" y="0"/>
                  </a:cubicBezTo>
                  <a:cubicBezTo>
                    <a:pt x="4007496" y="-265"/>
                    <a:pt x="4250558" y="27501"/>
                    <a:pt x="4361898" y="0"/>
                  </a:cubicBezTo>
                  <a:cubicBezTo>
                    <a:pt x="4473238" y="-27501"/>
                    <a:pt x="4647177" y="-17149"/>
                    <a:pt x="4914062" y="0"/>
                  </a:cubicBezTo>
                  <a:cubicBezTo>
                    <a:pt x="5180947" y="17149"/>
                    <a:pt x="5517408" y="12039"/>
                    <a:pt x="6072261" y="0"/>
                  </a:cubicBezTo>
                  <a:cubicBezTo>
                    <a:pt x="6078551" y="1177"/>
                    <a:pt x="6083312" y="5248"/>
                    <a:pt x="6084180" y="11919"/>
                  </a:cubicBezTo>
                  <a:cubicBezTo>
                    <a:pt x="6079569" y="93862"/>
                    <a:pt x="6073709" y="122273"/>
                    <a:pt x="6084180" y="231228"/>
                  </a:cubicBezTo>
                  <a:cubicBezTo>
                    <a:pt x="6084237" y="236975"/>
                    <a:pt x="6078243" y="244203"/>
                    <a:pt x="6072261" y="243147"/>
                  </a:cubicBezTo>
                  <a:cubicBezTo>
                    <a:pt x="5852082" y="240957"/>
                    <a:pt x="5668611" y="265959"/>
                    <a:pt x="5520097" y="243147"/>
                  </a:cubicBezTo>
                  <a:cubicBezTo>
                    <a:pt x="5371583" y="220335"/>
                    <a:pt x="5253721" y="222047"/>
                    <a:pt x="5028535" y="243147"/>
                  </a:cubicBezTo>
                  <a:cubicBezTo>
                    <a:pt x="4803349" y="264247"/>
                    <a:pt x="4497469" y="251842"/>
                    <a:pt x="4233957" y="243147"/>
                  </a:cubicBezTo>
                  <a:cubicBezTo>
                    <a:pt x="3970445" y="234452"/>
                    <a:pt x="3632135" y="255871"/>
                    <a:pt x="3439379" y="243147"/>
                  </a:cubicBezTo>
                  <a:cubicBezTo>
                    <a:pt x="3246623" y="230423"/>
                    <a:pt x="3026797" y="234586"/>
                    <a:pt x="2826611" y="243147"/>
                  </a:cubicBezTo>
                  <a:cubicBezTo>
                    <a:pt x="2626425" y="251708"/>
                    <a:pt x="2243550" y="224424"/>
                    <a:pt x="2092636" y="243147"/>
                  </a:cubicBezTo>
                  <a:cubicBezTo>
                    <a:pt x="1941723" y="261870"/>
                    <a:pt x="1829328" y="255310"/>
                    <a:pt x="1601075" y="243147"/>
                  </a:cubicBezTo>
                  <a:cubicBezTo>
                    <a:pt x="1372822" y="230984"/>
                    <a:pt x="1182152" y="244356"/>
                    <a:pt x="988307" y="243147"/>
                  </a:cubicBezTo>
                  <a:cubicBezTo>
                    <a:pt x="794462" y="241938"/>
                    <a:pt x="488519" y="285654"/>
                    <a:pt x="11919" y="243147"/>
                  </a:cubicBezTo>
                  <a:cubicBezTo>
                    <a:pt x="5350" y="244527"/>
                    <a:pt x="1353" y="237408"/>
                    <a:pt x="0" y="231228"/>
                  </a:cubicBezTo>
                  <a:cubicBezTo>
                    <a:pt x="-5358" y="159081"/>
                    <a:pt x="-7223" y="103266"/>
                    <a:pt x="0" y="119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Submit Text Background">
              <a:extLst>
                <a:ext uri="{FF2B5EF4-FFF2-40B4-BE49-F238E27FC236}">
                  <a16:creationId xmlns:a16="http://schemas.microsoft.com/office/drawing/2014/main" id="{203778B5-45C4-4DD8-9A66-A78D0D2DCB4B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1303230"/>
                <a:gd name="connsiteY0" fmla="*/ 11919 h 243147"/>
                <a:gd name="connsiteX1" fmla="*/ 11919 w 1303230"/>
                <a:gd name="connsiteY1" fmla="*/ 0 h 243147"/>
                <a:gd name="connsiteX2" fmla="*/ 425589 w 1303230"/>
                <a:gd name="connsiteY2" fmla="*/ 0 h 243147"/>
                <a:gd name="connsiteX3" fmla="*/ 877641 w 1303230"/>
                <a:gd name="connsiteY3" fmla="*/ 0 h 243147"/>
                <a:gd name="connsiteX4" fmla="*/ 1291311 w 1303230"/>
                <a:gd name="connsiteY4" fmla="*/ 0 h 243147"/>
                <a:gd name="connsiteX5" fmla="*/ 1303230 w 1303230"/>
                <a:gd name="connsiteY5" fmla="*/ 11919 h 243147"/>
                <a:gd name="connsiteX6" fmla="*/ 1303230 w 1303230"/>
                <a:gd name="connsiteY6" fmla="*/ 231228 h 243147"/>
                <a:gd name="connsiteX7" fmla="*/ 1291311 w 1303230"/>
                <a:gd name="connsiteY7" fmla="*/ 243147 h 243147"/>
                <a:gd name="connsiteX8" fmla="*/ 839259 w 1303230"/>
                <a:gd name="connsiteY8" fmla="*/ 243147 h 243147"/>
                <a:gd name="connsiteX9" fmla="*/ 412795 w 1303230"/>
                <a:gd name="connsiteY9" fmla="*/ 243147 h 243147"/>
                <a:gd name="connsiteX10" fmla="*/ 11919 w 1303230"/>
                <a:gd name="connsiteY10" fmla="*/ 243147 h 243147"/>
                <a:gd name="connsiteX11" fmla="*/ 0 w 1303230"/>
                <a:gd name="connsiteY11" fmla="*/ 231228 h 243147"/>
                <a:gd name="connsiteX12" fmla="*/ 0 w 1303230"/>
                <a:gd name="connsiteY12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3230" h="243147" fill="none" extrusionOk="0">
                  <a:moveTo>
                    <a:pt x="0" y="11919"/>
                  </a:moveTo>
                  <a:cubicBezTo>
                    <a:pt x="58" y="3821"/>
                    <a:pt x="5889" y="1136"/>
                    <a:pt x="11919" y="0"/>
                  </a:cubicBezTo>
                  <a:cubicBezTo>
                    <a:pt x="182615" y="-40235"/>
                    <a:pt x="283130" y="26104"/>
                    <a:pt x="425589" y="0"/>
                  </a:cubicBezTo>
                  <a:cubicBezTo>
                    <a:pt x="568048" y="-26104"/>
                    <a:pt x="666432" y="32949"/>
                    <a:pt x="877641" y="0"/>
                  </a:cubicBezTo>
                  <a:cubicBezTo>
                    <a:pt x="1088850" y="-32949"/>
                    <a:pt x="1192060" y="1249"/>
                    <a:pt x="1291311" y="0"/>
                  </a:cubicBezTo>
                  <a:cubicBezTo>
                    <a:pt x="1297497" y="971"/>
                    <a:pt x="1303849" y="6378"/>
                    <a:pt x="1303230" y="11919"/>
                  </a:cubicBezTo>
                  <a:cubicBezTo>
                    <a:pt x="1311086" y="68046"/>
                    <a:pt x="1284306" y="167403"/>
                    <a:pt x="1303230" y="231228"/>
                  </a:cubicBezTo>
                  <a:cubicBezTo>
                    <a:pt x="1304979" y="237487"/>
                    <a:pt x="1299439" y="242764"/>
                    <a:pt x="1291311" y="243147"/>
                  </a:cubicBezTo>
                  <a:cubicBezTo>
                    <a:pt x="1089634" y="276324"/>
                    <a:pt x="930457" y="222591"/>
                    <a:pt x="839259" y="243147"/>
                  </a:cubicBezTo>
                  <a:cubicBezTo>
                    <a:pt x="748061" y="263703"/>
                    <a:pt x="528023" y="240974"/>
                    <a:pt x="412795" y="243147"/>
                  </a:cubicBezTo>
                  <a:cubicBezTo>
                    <a:pt x="297567" y="245320"/>
                    <a:pt x="136003" y="242020"/>
                    <a:pt x="11919" y="243147"/>
                  </a:cubicBezTo>
                  <a:cubicBezTo>
                    <a:pt x="5375" y="243428"/>
                    <a:pt x="947" y="238758"/>
                    <a:pt x="0" y="231228"/>
                  </a:cubicBezTo>
                  <a:cubicBezTo>
                    <a:pt x="-21615" y="178970"/>
                    <a:pt x="22551" y="110304"/>
                    <a:pt x="0" y="11919"/>
                  </a:cubicBezTo>
                  <a:close/>
                </a:path>
                <a:path w="1303230" h="243147" stroke="0" extrusionOk="0">
                  <a:moveTo>
                    <a:pt x="0" y="11919"/>
                  </a:moveTo>
                  <a:cubicBezTo>
                    <a:pt x="378" y="4622"/>
                    <a:pt x="4672" y="1282"/>
                    <a:pt x="11919" y="0"/>
                  </a:cubicBezTo>
                  <a:cubicBezTo>
                    <a:pt x="177888" y="-8166"/>
                    <a:pt x="339587" y="39093"/>
                    <a:pt x="451177" y="0"/>
                  </a:cubicBezTo>
                  <a:cubicBezTo>
                    <a:pt x="562767" y="-39093"/>
                    <a:pt x="754041" y="15852"/>
                    <a:pt x="903229" y="0"/>
                  </a:cubicBezTo>
                  <a:cubicBezTo>
                    <a:pt x="1052417" y="-15852"/>
                    <a:pt x="1194582" y="23259"/>
                    <a:pt x="1291311" y="0"/>
                  </a:cubicBezTo>
                  <a:cubicBezTo>
                    <a:pt x="1297108" y="-147"/>
                    <a:pt x="1303618" y="5572"/>
                    <a:pt x="1303230" y="11919"/>
                  </a:cubicBezTo>
                  <a:cubicBezTo>
                    <a:pt x="1309915" y="67607"/>
                    <a:pt x="1290414" y="162543"/>
                    <a:pt x="1303230" y="231228"/>
                  </a:cubicBezTo>
                  <a:cubicBezTo>
                    <a:pt x="1303160" y="237551"/>
                    <a:pt x="1296218" y="242207"/>
                    <a:pt x="1291311" y="243147"/>
                  </a:cubicBezTo>
                  <a:cubicBezTo>
                    <a:pt x="1163905" y="259506"/>
                    <a:pt x="1025948" y="231012"/>
                    <a:pt x="903229" y="243147"/>
                  </a:cubicBezTo>
                  <a:cubicBezTo>
                    <a:pt x="780510" y="255282"/>
                    <a:pt x="585857" y="234200"/>
                    <a:pt x="476765" y="243147"/>
                  </a:cubicBezTo>
                  <a:cubicBezTo>
                    <a:pt x="367673" y="252094"/>
                    <a:pt x="137371" y="200972"/>
                    <a:pt x="11919" y="243147"/>
                  </a:cubicBezTo>
                  <a:cubicBezTo>
                    <a:pt x="5611" y="245023"/>
                    <a:pt x="-914" y="236217"/>
                    <a:pt x="0" y="231228"/>
                  </a:cubicBezTo>
                  <a:cubicBezTo>
                    <a:pt x="-20184" y="151198"/>
                    <a:pt x="2079" y="78271"/>
                    <a:pt x="0" y="11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Submit Text">
              <a:extLst>
                <a:ext uri="{FF2B5EF4-FFF2-40B4-BE49-F238E27FC236}">
                  <a16:creationId xmlns:a16="http://schemas.microsoft.com/office/drawing/2014/main" id="{E303AB3F-A70C-4AF2-9CCF-F9836612AB79}"/>
                </a:ext>
              </a:extLst>
            </p:cNvPr>
            <p:cNvSpPr txBox="1"/>
            <p:nvPr/>
          </p:nvSpPr>
          <p:spPr>
            <a:xfrm>
              <a:off x="2577368" y="4341998"/>
              <a:ext cx="452757" cy="147945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Disease Analysis </a:t>
              </a:r>
            </a:p>
          </p:txBody>
        </p:sp>
        <p:sp>
          <p:nvSpPr>
            <p:cNvPr id="81" name="Text Placeholder">
              <a:extLst>
                <a:ext uri="{FF2B5EF4-FFF2-40B4-BE49-F238E27FC236}">
                  <a16:creationId xmlns:a16="http://schemas.microsoft.com/office/drawing/2014/main" id="{03FED426-EE48-4433-8E47-C02734C37199}"/>
                </a:ext>
              </a:extLst>
            </p:cNvPr>
            <p:cNvSpPr txBox="1"/>
            <p:nvPr/>
          </p:nvSpPr>
          <p:spPr>
            <a:xfrm>
              <a:off x="314422" y="4300523"/>
              <a:ext cx="1982698" cy="1902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grpSp>
        <p:nvGrpSpPr>
          <p:cNvPr id="82" name="Expanded Hamburger Menu">
            <a:extLst>
              <a:ext uri="{FF2B5EF4-FFF2-40B4-BE49-F238E27FC236}">
                <a16:creationId xmlns:a16="http://schemas.microsoft.com/office/drawing/2014/main" id="{DEA06FB8-6AA6-4DF9-84B8-7391BA2E7140}"/>
              </a:ext>
            </a:extLst>
          </p:cNvPr>
          <p:cNvGrpSpPr/>
          <p:nvPr/>
        </p:nvGrpSpPr>
        <p:grpSpPr>
          <a:xfrm>
            <a:off x="664467" y="2009407"/>
            <a:ext cx="1453526" cy="972494"/>
            <a:chOff x="3894177" y="6437428"/>
            <a:chExt cx="1579501" cy="1408176"/>
          </a:xfrm>
        </p:grpSpPr>
        <p:grpSp>
          <p:nvGrpSpPr>
            <p:cNvPr id="83" name="Expanded Hamburger Menu">
              <a:extLst>
                <a:ext uri="{FF2B5EF4-FFF2-40B4-BE49-F238E27FC236}">
                  <a16:creationId xmlns:a16="http://schemas.microsoft.com/office/drawing/2014/main" id="{49470A88-BDCA-407C-A672-4F896A6A662E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1FDF7338-7AF9-4929-A761-75F18E246723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2509" y="5119"/>
                      <a:pt x="141647" y="7651"/>
                      <a:pt x="219124" y="0"/>
                    </a:cubicBezTo>
                    <a:cubicBezTo>
                      <a:pt x="219770" y="5202"/>
                      <a:pt x="218969" y="17637"/>
                      <a:pt x="219124" y="22095"/>
                    </a:cubicBezTo>
                    <a:cubicBezTo>
                      <a:pt x="156797" y="32797"/>
                      <a:pt x="95556" y="19716"/>
                      <a:pt x="0" y="22095"/>
                    </a:cubicBezTo>
                    <a:cubicBezTo>
                      <a:pt x="-9" y="11694"/>
                      <a:pt x="81" y="5874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71435" y="-8355"/>
                      <a:pt x="143313" y="6649"/>
                      <a:pt x="219124" y="0"/>
                    </a:cubicBezTo>
                    <a:cubicBezTo>
                      <a:pt x="218942" y="9961"/>
                      <a:pt x="218190" y="13992"/>
                      <a:pt x="219124" y="22095"/>
                    </a:cubicBezTo>
                    <a:cubicBezTo>
                      <a:pt x="133540" y="24815"/>
                      <a:pt x="96933" y="22756"/>
                      <a:pt x="0" y="22095"/>
                    </a:cubicBezTo>
                    <a:cubicBezTo>
                      <a:pt x="893" y="13480"/>
                      <a:pt x="394" y="4739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2">
                <a:extLst>
                  <a:ext uri="{FF2B5EF4-FFF2-40B4-BE49-F238E27FC236}">
                    <a16:creationId xmlns:a16="http://schemas.microsoft.com/office/drawing/2014/main" id="{51AB999F-06C6-45D4-B64A-F5B3ACE49352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94400" y="3983"/>
                      <a:pt x="148151" y="5161"/>
                      <a:pt x="219124" y="0"/>
                    </a:cubicBezTo>
                    <a:cubicBezTo>
                      <a:pt x="218935" y="6885"/>
                      <a:pt x="219351" y="13156"/>
                      <a:pt x="219124" y="22095"/>
                    </a:cubicBezTo>
                    <a:cubicBezTo>
                      <a:pt x="137673" y="14503"/>
                      <a:pt x="74787" y="19231"/>
                      <a:pt x="0" y="22095"/>
                    </a:cubicBezTo>
                    <a:cubicBezTo>
                      <a:pt x="-463" y="15059"/>
                      <a:pt x="-75" y="1045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109233" y="-7588"/>
                      <a:pt x="171216" y="686"/>
                      <a:pt x="219124" y="0"/>
                    </a:cubicBezTo>
                    <a:cubicBezTo>
                      <a:pt x="219998" y="7295"/>
                      <a:pt x="219527" y="15735"/>
                      <a:pt x="219124" y="22095"/>
                    </a:cubicBezTo>
                    <a:cubicBezTo>
                      <a:pt x="136176" y="29621"/>
                      <a:pt x="44867" y="20166"/>
                      <a:pt x="0" y="22095"/>
                    </a:cubicBezTo>
                    <a:cubicBezTo>
                      <a:pt x="1004" y="11975"/>
                      <a:pt x="-916" y="1090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1">
                <a:extLst>
                  <a:ext uri="{FF2B5EF4-FFF2-40B4-BE49-F238E27FC236}">
                    <a16:creationId xmlns:a16="http://schemas.microsoft.com/office/drawing/2014/main" id="{36466193-0775-4B8D-BB40-FCB986A21F53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5201" y="-2763"/>
                      <a:pt x="117700" y="-4327"/>
                      <a:pt x="219124" y="0"/>
                    </a:cubicBezTo>
                    <a:cubicBezTo>
                      <a:pt x="219822" y="6247"/>
                      <a:pt x="219261" y="11656"/>
                      <a:pt x="219124" y="22095"/>
                    </a:cubicBezTo>
                    <a:cubicBezTo>
                      <a:pt x="134417" y="30514"/>
                      <a:pt x="67495" y="27150"/>
                      <a:pt x="0" y="22095"/>
                    </a:cubicBezTo>
                    <a:cubicBezTo>
                      <a:pt x="1047" y="17139"/>
                      <a:pt x="-357" y="997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81434" y="-9645"/>
                      <a:pt x="112566" y="-8004"/>
                      <a:pt x="219124" y="0"/>
                    </a:cubicBezTo>
                    <a:cubicBezTo>
                      <a:pt x="219940" y="6143"/>
                      <a:pt x="219915" y="16814"/>
                      <a:pt x="219124" y="22095"/>
                    </a:cubicBezTo>
                    <a:cubicBezTo>
                      <a:pt x="157206" y="28586"/>
                      <a:pt x="69337" y="32022"/>
                      <a:pt x="0" y="22095"/>
                    </a:cubicBezTo>
                    <a:cubicBezTo>
                      <a:pt x="322" y="16233"/>
                      <a:pt x="-271" y="955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Expanded Hamburger Menu Dropdown">
              <a:extLst>
                <a:ext uri="{FF2B5EF4-FFF2-40B4-BE49-F238E27FC236}">
                  <a16:creationId xmlns:a16="http://schemas.microsoft.com/office/drawing/2014/main" id="{5785D105-7C9B-41B4-9196-ECEE89759F83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85" name="Expanded Menu Outline">
                <a:extLst>
                  <a:ext uri="{FF2B5EF4-FFF2-40B4-BE49-F238E27FC236}">
                    <a16:creationId xmlns:a16="http://schemas.microsoft.com/office/drawing/2014/main" id="{A310F7D9-5E97-4865-8A59-FF28FFAFA6BD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453526"/>
                  <a:gd name="connsiteY0" fmla="*/ 0 h 809361"/>
                  <a:gd name="connsiteX1" fmla="*/ 469973 w 1453526"/>
                  <a:gd name="connsiteY1" fmla="*/ 0 h 809361"/>
                  <a:gd name="connsiteX2" fmla="*/ 954482 w 1453526"/>
                  <a:gd name="connsiteY2" fmla="*/ 0 h 809361"/>
                  <a:gd name="connsiteX3" fmla="*/ 1453526 w 1453526"/>
                  <a:gd name="connsiteY3" fmla="*/ 0 h 809361"/>
                  <a:gd name="connsiteX4" fmla="*/ 1453526 w 1453526"/>
                  <a:gd name="connsiteY4" fmla="*/ 404681 h 809361"/>
                  <a:gd name="connsiteX5" fmla="*/ 1453526 w 1453526"/>
                  <a:gd name="connsiteY5" fmla="*/ 809361 h 809361"/>
                  <a:gd name="connsiteX6" fmla="*/ 969017 w 1453526"/>
                  <a:gd name="connsiteY6" fmla="*/ 809361 h 809361"/>
                  <a:gd name="connsiteX7" fmla="*/ 513579 w 1453526"/>
                  <a:gd name="connsiteY7" fmla="*/ 809361 h 809361"/>
                  <a:gd name="connsiteX8" fmla="*/ 0 w 1453526"/>
                  <a:gd name="connsiteY8" fmla="*/ 809361 h 809361"/>
                  <a:gd name="connsiteX9" fmla="*/ 0 w 1453526"/>
                  <a:gd name="connsiteY9" fmla="*/ 412774 h 809361"/>
                  <a:gd name="connsiteX10" fmla="*/ 0 w 1453526"/>
                  <a:gd name="connsiteY10" fmla="*/ 0 h 80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3526" h="809361" fill="none" extrusionOk="0">
                    <a:moveTo>
                      <a:pt x="0" y="0"/>
                    </a:moveTo>
                    <a:cubicBezTo>
                      <a:pt x="170442" y="1003"/>
                      <a:pt x="238340" y="-21298"/>
                      <a:pt x="469973" y="0"/>
                    </a:cubicBezTo>
                    <a:cubicBezTo>
                      <a:pt x="701606" y="21298"/>
                      <a:pt x="805278" y="12098"/>
                      <a:pt x="954482" y="0"/>
                    </a:cubicBezTo>
                    <a:cubicBezTo>
                      <a:pt x="1103686" y="-12098"/>
                      <a:pt x="1294743" y="5216"/>
                      <a:pt x="1453526" y="0"/>
                    </a:cubicBezTo>
                    <a:cubicBezTo>
                      <a:pt x="1440560" y="116854"/>
                      <a:pt x="1473582" y="276960"/>
                      <a:pt x="1453526" y="404681"/>
                    </a:cubicBezTo>
                    <a:cubicBezTo>
                      <a:pt x="1433470" y="532402"/>
                      <a:pt x="1438376" y="624096"/>
                      <a:pt x="1453526" y="809361"/>
                    </a:cubicBezTo>
                    <a:cubicBezTo>
                      <a:pt x="1279253" y="813695"/>
                      <a:pt x="1163767" y="815661"/>
                      <a:pt x="969017" y="809361"/>
                    </a:cubicBezTo>
                    <a:cubicBezTo>
                      <a:pt x="774267" y="803061"/>
                      <a:pt x="713749" y="830643"/>
                      <a:pt x="513579" y="809361"/>
                    </a:cubicBezTo>
                    <a:cubicBezTo>
                      <a:pt x="313409" y="788079"/>
                      <a:pt x="227673" y="834331"/>
                      <a:pt x="0" y="809361"/>
                    </a:cubicBezTo>
                    <a:cubicBezTo>
                      <a:pt x="-13635" y="659832"/>
                      <a:pt x="6790" y="549017"/>
                      <a:pt x="0" y="412774"/>
                    </a:cubicBezTo>
                    <a:cubicBezTo>
                      <a:pt x="-6790" y="276531"/>
                      <a:pt x="171" y="154202"/>
                      <a:pt x="0" y="0"/>
                    </a:cubicBezTo>
                    <a:close/>
                  </a:path>
                  <a:path w="1453526" h="809361" stroke="0" extrusionOk="0">
                    <a:moveTo>
                      <a:pt x="0" y="0"/>
                    </a:moveTo>
                    <a:cubicBezTo>
                      <a:pt x="196468" y="-18351"/>
                      <a:pt x="264492" y="-11780"/>
                      <a:pt x="469973" y="0"/>
                    </a:cubicBezTo>
                    <a:cubicBezTo>
                      <a:pt x="675454" y="11780"/>
                      <a:pt x="706259" y="7241"/>
                      <a:pt x="910876" y="0"/>
                    </a:cubicBezTo>
                    <a:cubicBezTo>
                      <a:pt x="1115493" y="-7241"/>
                      <a:pt x="1289609" y="6359"/>
                      <a:pt x="1453526" y="0"/>
                    </a:cubicBezTo>
                    <a:cubicBezTo>
                      <a:pt x="1451733" y="184630"/>
                      <a:pt x="1465995" y="210254"/>
                      <a:pt x="1453526" y="396587"/>
                    </a:cubicBezTo>
                    <a:cubicBezTo>
                      <a:pt x="1441057" y="582920"/>
                      <a:pt x="1453053" y="680455"/>
                      <a:pt x="1453526" y="809361"/>
                    </a:cubicBezTo>
                    <a:cubicBezTo>
                      <a:pt x="1307482" y="795129"/>
                      <a:pt x="1224654" y="798147"/>
                      <a:pt x="998088" y="809361"/>
                    </a:cubicBezTo>
                    <a:cubicBezTo>
                      <a:pt x="771522" y="820575"/>
                      <a:pt x="656151" y="791805"/>
                      <a:pt x="542650" y="809361"/>
                    </a:cubicBezTo>
                    <a:cubicBezTo>
                      <a:pt x="429149" y="826917"/>
                      <a:pt x="212484" y="813885"/>
                      <a:pt x="0" y="809361"/>
                    </a:cubicBezTo>
                    <a:cubicBezTo>
                      <a:pt x="10367" y="704416"/>
                      <a:pt x="-14991" y="544463"/>
                      <a:pt x="0" y="428961"/>
                    </a:cubicBezTo>
                    <a:cubicBezTo>
                      <a:pt x="14991" y="313459"/>
                      <a:pt x="4752" y="19453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elected Item Background">
                <a:extLst>
                  <a:ext uri="{FF2B5EF4-FFF2-40B4-BE49-F238E27FC236}">
                    <a16:creationId xmlns:a16="http://schemas.microsoft.com/office/drawing/2014/main" id="{B2337A07-F8A3-4D02-8F05-D9E7B166C152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423421"/>
                  <a:gd name="connsiteY0" fmla="*/ 0 h 221777"/>
                  <a:gd name="connsiteX1" fmla="*/ 502942 w 1423421"/>
                  <a:gd name="connsiteY1" fmla="*/ 0 h 221777"/>
                  <a:gd name="connsiteX2" fmla="*/ 948947 w 1423421"/>
                  <a:gd name="connsiteY2" fmla="*/ 0 h 221777"/>
                  <a:gd name="connsiteX3" fmla="*/ 1423421 w 1423421"/>
                  <a:gd name="connsiteY3" fmla="*/ 0 h 221777"/>
                  <a:gd name="connsiteX4" fmla="*/ 1423421 w 1423421"/>
                  <a:gd name="connsiteY4" fmla="*/ 221777 h 221777"/>
                  <a:gd name="connsiteX5" fmla="*/ 963182 w 1423421"/>
                  <a:gd name="connsiteY5" fmla="*/ 221777 h 221777"/>
                  <a:gd name="connsiteX6" fmla="*/ 531411 w 1423421"/>
                  <a:gd name="connsiteY6" fmla="*/ 221777 h 221777"/>
                  <a:gd name="connsiteX7" fmla="*/ 0 w 1423421"/>
                  <a:gd name="connsiteY7" fmla="*/ 221777 h 221777"/>
                  <a:gd name="connsiteX8" fmla="*/ 0 w 1423421"/>
                  <a:gd name="connsiteY8" fmla="*/ 0 h 2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3421" h="221777" fill="none" extrusionOk="0">
                    <a:moveTo>
                      <a:pt x="0" y="0"/>
                    </a:moveTo>
                    <a:cubicBezTo>
                      <a:pt x="114016" y="-3454"/>
                      <a:pt x="299603" y="-22853"/>
                      <a:pt x="502942" y="0"/>
                    </a:cubicBezTo>
                    <a:cubicBezTo>
                      <a:pt x="706281" y="22853"/>
                      <a:pt x="732698" y="-10258"/>
                      <a:pt x="948947" y="0"/>
                    </a:cubicBezTo>
                    <a:cubicBezTo>
                      <a:pt x="1165197" y="10258"/>
                      <a:pt x="1262138" y="14551"/>
                      <a:pt x="1423421" y="0"/>
                    </a:cubicBezTo>
                    <a:cubicBezTo>
                      <a:pt x="1418785" y="60963"/>
                      <a:pt x="1426218" y="132153"/>
                      <a:pt x="1423421" y="221777"/>
                    </a:cubicBezTo>
                    <a:cubicBezTo>
                      <a:pt x="1316290" y="224498"/>
                      <a:pt x="1087178" y="204689"/>
                      <a:pt x="963182" y="221777"/>
                    </a:cubicBezTo>
                    <a:cubicBezTo>
                      <a:pt x="839186" y="238865"/>
                      <a:pt x="628948" y="229757"/>
                      <a:pt x="531411" y="221777"/>
                    </a:cubicBezTo>
                    <a:cubicBezTo>
                      <a:pt x="433874" y="213797"/>
                      <a:pt x="122919" y="217899"/>
                      <a:pt x="0" y="221777"/>
                    </a:cubicBezTo>
                    <a:cubicBezTo>
                      <a:pt x="6690" y="164647"/>
                      <a:pt x="4592" y="92045"/>
                      <a:pt x="0" y="0"/>
                    </a:cubicBezTo>
                    <a:close/>
                  </a:path>
                  <a:path w="1423421" h="221777" stroke="0" extrusionOk="0">
                    <a:moveTo>
                      <a:pt x="0" y="0"/>
                    </a:moveTo>
                    <a:cubicBezTo>
                      <a:pt x="157935" y="2339"/>
                      <a:pt x="297552" y="11395"/>
                      <a:pt x="431771" y="0"/>
                    </a:cubicBezTo>
                    <a:cubicBezTo>
                      <a:pt x="565990" y="-11395"/>
                      <a:pt x="648105" y="-19901"/>
                      <a:pt x="863542" y="0"/>
                    </a:cubicBezTo>
                    <a:cubicBezTo>
                      <a:pt x="1078979" y="19901"/>
                      <a:pt x="1149418" y="23919"/>
                      <a:pt x="1423421" y="0"/>
                    </a:cubicBezTo>
                    <a:cubicBezTo>
                      <a:pt x="1416110" y="76255"/>
                      <a:pt x="1430858" y="167589"/>
                      <a:pt x="1423421" y="221777"/>
                    </a:cubicBezTo>
                    <a:cubicBezTo>
                      <a:pt x="1307231" y="204220"/>
                      <a:pt x="1038698" y="212658"/>
                      <a:pt x="934713" y="221777"/>
                    </a:cubicBezTo>
                    <a:cubicBezTo>
                      <a:pt x="830728" y="230896"/>
                      <a:pt x="661612" y="215771"/>
                      <a:pt x="502942" y="221777"/>
                    </a:cubicBezTo>
                    <a:cubicBezTo>
                      <a:pt x="344272" y="227783"/>
                      <a:pt x="240418" y="232833"/>
                      <a:pt x="0" y="221777"/>
                    </a:cubicBezTo>
                    <a:cubicBezTo>
                      <a:pt x="9210" y="141337"/>
                      <a:pt x="-10399" y="6343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Select Item 3">
                <a:extLst>
                  <a:ext uri="{FF2B5EF4-FFF2-40B4-BE49-F238E27FC236}">
                    <a16:creationId xmlns:a16="http://schemas.microsoft.com/office/drawing/2014/main" id="{FACAC2E3-F104-48A0-9BEE-15A677DBC475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Us</a:t>
                </a:r>
              </a:p>
            </p:txBody>
          </p:sp>
          <p:sp>
            <p:nvSpPr>
              <p:cNvPr id="88" name="Highlighted Select Item 2">
                <a:extLst>
                  <a:ext uri="{FF2B5EF4-FFF2-40B4-BE49-F238E27FC236}">
                    <a16:creationId xmlns:a16="http://schemas.microsoft.com/office/drawing/2014/main" id="{B7978147-5265-480C-9051-3CC45DE968F4}"/>
                  </a:ext>
                </a:extLst>
              </p:cNvPr>
              <p:cNvSpPr txBox="1"/>
              <p:nvPr/>
            </p:nvSpPr>
            <p:spPr>
              <a:xfrm>
                <a:off x="3999049" y="7056104"/>
                <a:ext cx="1001405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Disease Analysis</a:t>
                </a:r>
              </a:p>
            </p:txBody>
          </p:sp>
          <p:sp>
            <p:nvSpPr>
              <p:cNvPr id="89" name="Select Item 1">
                <a:extLst>
                  <a:ext uri="{FF2B5EF4-FFF2-40B4-BE49-F238E27FC236}">
                    <a16:creationId xmlns:a16="http://schemas.microsoft.com/office/drawing/2014/main" id="{BB1BE746-9376-4B16-B1C6-54DF0121C476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98" name="Dropdown Box 1 Expanded">
            <a:extLst>
              <a:ext uri="{FF2B5EF4-FFF2-40B4-BE49-F238E27FC236}">
                <a16:creationId xmlns:a16="http://schemas.microsoft.com/office/drawing/2014/main" id="{F55A92C6-7689-4766-A7D1-CA91F16CC568}"/>
              </a:ext>
            </a:extLst>
          </p:cNvPr>
          <p:cNvGrpSpPr/>
          <p:nvPr/>
        </p:nvGrpSpPr>
        <p:grpSpPr>
          <a:xfrm>
            <a:off x="5282214" y="2338144"/>
            <a:ext cx="1206749" cy="785921"/>
            <a:chOff x="6091317" y="9386699"/>
            <a:chExt cx="923544" cy="785921"/>
          </a:xfrm>
        </p:grpSpPr>
        <p:sp>
          <p:nvSpPr>
            <p:cNvPr id="99" name="Dropdown Expanded Menu Outline">
              <a:extLst>
                <a:ext uri="{FF2B5EF4-FFF2-40B4-BE49-F238E27FC236}">
                  <a16:creationId xmlns:a16="http://schemas.microsoft.com/office/drawing/2014/main" id="{5AF52913-8F48-44FC-AC5F-C0086231EBDC}"/>
                </a:ext>
              </a:extLst>
            </p:cNvPr>
            <p:cNvSpPr/>
            <p:nvPr/>
          </p:nvSpPr>
          <p:spPr>
            <a:xfrm>
              <a:off x="6093521" y="9551325"/>
              <a:ext cx="920211" cy="582435"/>
            </a:xfrm>
            <a:custGeom>
              <a:avLst/>
              <a:gdLst>
                <a:gd name="connsiteX0" fmla="*/ 0 w 1202394"/>
                <a:gd name="connsiteY0" fmla="*/ 0 h 582435"/>
                <a:gd name="connsiteX1" fmla="*/ 577149 w 1202394"/>
                <a:gd name="connsiteY1" fmla="*/ 0 h 582435"/>
                <a:gd name="connsiteX2" fmla="*/ 1202394 w 1202394"/>
                <a:gd name="connsiteY2" fmla="*/ 0 h 582435"/>
                <a:gd name="connsiteX3" fmla="*/ 1202394 w 1202394"/>
                <a:gd name="connsiteY3" fmla="*/ 582435 h 582435"/>
                <a:gd name="connsiteX4" fmla="*/ 637269 w 1202394"/>
                <a:gd name="connsiteY4" fmla="*/ 582435 h 582435"/>
                <a:gd name="connsiteX5" fmla="*/ 0 w 1202394"/>
                <a:gd name="connsiteY5" fmla="*/ 582435 h 582435"/>
                <a:gd name="connsiteX6" fmla="*/ 0 w 1202394"/>
                <a:gd name="connsiteY6" fmla="*/ 0 h 58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2394" h="582435" fill="none" extrusionOk="0">
                  <a:moveTo>
                    <a:pt x="0" y="0"/>
                  </a:moveTo>
                  <a:cubicBezTo>
                    <a:pt x="228089" y="-21646"/>
                    <a:pt x="362426" y="-23068"/>
                    <a:pt x="577149" y="0"/>
                  </a:cubicBezTo>
                  <a:cubicBezTo>
                    <a:pt x="791872" y="23068"/>
                    <a:pt x="1069295" y="19930"/>
                    <a:pt x="1202394" y="0"/>
                  </a:cubicBezTo>
                  <a:cubicBezTo>
                    <a:pt x="1207173" y="140435"/>
                    <a:pt x="1219105" y="291689"/>
                    <a:pt x="1202394" y="582435"/>
                  </a:cubicBezTo>
                  <a:cubicBezTo>
                    <a:pt x="1078606" y="580349"/>
                    <a:pt x="913259" y="561105"/>
                    <a:pt x="637269" y="582435"/>
                  </a:cubicBezTo>
                  <a:cubicBezTo>
                    <a:pt x="361279" y="603765"/>
                    <a:pt x="291488" y="584831"/>
                    <a:pt x="0" y="582435"/>
                  </a:cubicBezTo>
                  <a:cubicBezTo>
                    <a:pt x="-12168" y="421648"/>
                    <a:pt x="-18952" y="136787"/>
                    <a:pt x="0" y="0"/>
                  </a:cubicBezTo>
                  <a:close/>
                </a:path>
                <a:path w="1202394" h="582435" stroke="0" extrusionOk="0">
                  <a:moveTo>
                    <a:pt x="0" y="0"/>
                  </a:moveTo>
                  <a:cubicBezTo>
                    <a:pt x="255561" y="-11677"/>
                    <a:pt x="435582" y="-22643"/>
                    <a:pt x="589173" y="0"/>
                  </a:cubicBezTo>
                  <a:cubicBezTo>
                    <a:pt x="742764" y="22643"/>
                    <a:pt x="937630" y="-26279"/>
                    <a:pt x="1202394" y="0"/>
                  </a:cubicBezTo>
                  <a:cubicBezTo>
                    <a:pt x="1221264" y="288108"/>
                    <a:pt x="1204320" y="457735"/>
                    <a:pt x="1202394" y="582435"/>
                  </a:cubicBezTo>
                  <a:cubicBezTo>
                    <a:pt x="921304" y="609927"/>
                    <a:pt x="880566" y="579847"/>
                    <a:pt x="637269" y="582435"/>
                  </a:cubicBezTo>
                  <a:cubicBezTo>
                    <a:pt x="393972" y="585023"/>
                    <a:pt x="292293" y="582618"/>
                    <a:pt x="0" y="582435"/>
                  </a:cubicBezTo>
                  <a:cubicBezTo>
                    <a:pt x="18501" y="340266"/>
                    <a:pt x="-7328" y="27969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595959"/>
              </a:solidFill>
              <a:extLst>
                <a:ext uri="{C807C97D-BFC1-408E-A445-0C87EB9F89A2}">
                  <ask:lineSketchStyleProps xmlns:ask="http://schemas.microsoft.com/office/drawing/2018/sketchyshapes" sd="31149276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Highlighted Option Text 2">
              <a:extLst>
                <a:ext uri="{FF2B5EF4-FFF2-40B4-BE49-F238E27FC236}">
                  <a16:creationId xmlns:a16="http://schemas.microsoft.com/office/drawing/2014/main" id="{FE0ADD11-27AA-45D0-9ED8-897B605D6C82}"/>
                </a:ext>
              </a:extLst>
            </p:cNvPr>
            <p:cNvSpPr/>
            <p:nvPr/>
          </p:nvSpPr>
          <p:spPr>
            <a:xfrm>
              <a:off x="6094533" y="9748302"/>
              <a:ext cx="917418" cy="205389"/>
            </a:xfrm>
            <a:custGeom>
              <a:avLst/>
              <a:gdLst>
                <a:gd name="connsiteX0" fmla="*/ 0 w 1198744"/>
                <a:gd name="connsiteY0" fmla="*/ 0 h 205389"/>
                <a:gd name="connsiteX1" fmla="*/ 587385 w 1198744"/>
                <a:gd name="connsiteY1" fmla="*/ 0 h 205389"/>
                <a:gd name="connsiteX2" fmla="*/ 1198744 w 1198744"/>
                <a:gd name="connsiteY2" fmla="*/ 0 h 205389"/>
                <a:gd name="connsiteX3" fmla="*/ 1198744 w 1198744"/>
                <a:gd name="connsiteY3" fmla="*/ 205389 h 205389"/>
                <a:gd name="connsiteX4" fmla="*/ 587385 w 1198744"/>
                <a:gd name="connsiteY4" fmla="*/ 205389 h 205389"/>
                <a:gd name="connsiteX5" fmla="*/ 0 w 1198744"/>
                <a:gd name="connsiteY5" fmla="*/ 205389 h 205389"/>
                <a:gd name="connsiteX6" fmla="*/ 0 w 1198744"/>
                <a:gd name="connsiteY6" fmla="*/ 0 h 2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8744" h="205389" fill="none" extrusionOk="0">
                  <a:moveTo>
                    <a:pt x="0" y="0"/>
                  </a:moveTo>
                  <a:cubicBezTo>
                    <a:pt x="253839" y="24717"/>
                    <a:pt x="386235" y="23537"/>
                    <a:pt x="587385" y="0"/>
                  </a:cubicBezTo>
                  <a:cubicBezTo>
                    <a:pt x="788535" y="-23537"/>
                    <a:pt x="943520" y="5755"/>
                    <a:pt x="1198744" y="0"/>
                  </a:cubicBezTo>
                  <a:cubicBezTo>
                    <a:pt x="1202554" y="98064"/>
                    <a:pt x="1195944" y="110313"/>
                    <a:pt x="1198744" y="205389"/>
                  </a:cubicBezTo>
                  <a:cubicBezTo>
                    <a:pt x="971391" y="235515"/>
                    <a:pt x="858756" y="231192"/>
                    <a:pt x="587385" y="205389"/>
                  </a:cubicBezTo>
                  <a:cubicBezTo>
                    <a:pt x="316014" y="179586"/>
                    <a:pt x="234098" y="211115"/>
                    <a:pt x="0" y="205389"/>
                  </a:cubicBezTo>
                  <a:cubicBezTo>
                    <a:pt x="3819" y="122069"/>
                    <a:pt x="-289" y="70001"/>
                    <a:pt x="0" y="0"/>
                  </a:cubicBezTo>
                  <a:close/>
                </a:path>
                <a:path w="1198744" h="205389" stroke="0" extrusionOk="0">
                  <a:moveTo>
                    <a:pt x="0" y="0"/>
                  </a:moveTo>
                  <a:cubicBezTo>
                    <a:pt x="198905" y="-11716"/>
                    <a:pt x="370259" y="21274"/>
                    <a:pt x="623347" y="0"/>
                  </a:cubicBezTo>
                  <a:cubicBezTo>
                    <a:pt x="876435" y="-21274"/>
                    <a:pt x="1024740" y="16533"/>
                    <a:pt x="1198744" y="0"/>
                  </a:cubicBezTo>
                  <a:cubicBezTo>
                    <a:pt x="1191761" y="82977"/>
                    <a:pt x="1196602" y="141057"/>
                    <a:pt x="1198744" y="205389"/>
                  </a:cubicBezTo>
                  <a:cubicBezTo>
                    <a:pt x="896413" y="226010"/>
                    <a:pt x="727778" y="229188"/>
                    <a:pt x="587385" y="205389"/>
                  </a:cubicBezTo>
                  <a:cubicBezTo>
                    <a:pt x="446992" y="181590"/>
                    <a:pt x="151990" y="232224"/>
                    <a:pt x="0" y="205389"/>
                  </a:cubicBezTo>
                  <a:cubicBezTo>
                    <a:pt x="-6331" y="120122"/>
                    <a:pt x="-2965" y="42216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0033710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ption Text 3">
              <a:extLst>
                <a:ext uri="{FF2B5EF4-FFF2-40B4-BE49-F238E27FC236}">
                  <a16:creationId xmlns:a16="http://schemas.microsoft.com/office/drawing/2014/main" id="{B163A8A7-E78C-480B-947A-135F42B22987}"/>
                </a:ext>
              </a:extLst>
            </p:cNvPr>
            <p:cNvSpPr txBox="1"/>
            <p:nvPr/>
          </p:nvSpPr>
          <p:spPr>
            <a:xfrm>
              <a:off x="6115275" y="9964871"/>
              <a:ext cx="85459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STI’s</a:t>
              </a:r>
            </a:p>
          </p:txBody>
        </p:sp>
        <p:sp>
          <p:nvSpPr>
            <p:cNvPr id="102" name="Option Text 2">
              <a:extLst>
                <a:ext uri="{FF2B5EF4-FFF2-40B4-BE49-F238E27FC236}">
                  <a16:creationId xmlns:a16="http://schemas.microsoft.com/office/drawing/2014/main" id="{7729E83F-9F0A-463D-A785-F5AC1F59D17F}"/>
                </a:ext>
              </a:extLst>
            </p:cNvPr>
            <p:cNvSpPr txBox="1"/>
            <p:nvPr/>
          </p:nvSpPr>
          <p:spPr>
            <a:xfrm>
              <a:off x="6115276" y="9766399"/>
              <a:ext cx="857515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1">
                      <a:lumMod val="50000"/>
                    </a:schemeClr>
                  </a:solidFill>
                </a:rPr>
                <a:t>Zoonoses</a:t>
              </a:r>
            </a:p>
          </p:txBody>
        </p:sp>
        <p:sp>
          <p:nvSpPr>
            <p:cNvPr id="103" name="Option Text 1">
              <a:extLst>
                <a:ext uri="{FF2B5EF4-FFF2-40B4-BE49-F238E27FC236}">
                  <a16:creationId xmlns:a16="http://schemas.microsoft.com/office/drawing/2014/main" id="{BE840F72-6B19-4142-ACF4-84EECA462DB6}"/>
                </a:ext>
              </a:extLst>
            </p:cNvPr>
            <p:cNvSpPr txBox="1"/>
            <p:nvPr/>
          </p:nvSpPr>
          <p:spPr>
            <a:xfrm>
              <a:off x="6114264" y="9572022"/>
              <a:ext cx="85852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Bloodborne Diseases</a:t>
              </a:r>
            </a:p>
          </p:txBody>
        </p:sp>
        <p:sp>
          <p:nvSpPr>
            <p:cNvPr id="104" name="Dropdown Box">
              <a:extLst>
                <a:ext uri="{FF2B5EF4-FFF2-40B4-BE49-F238E27FC236}">
                  <a16:creationId xmlns:a16="http://schemas.microsoft.com/office/drawing/2014/main" id="{5614CC97-6B96-40E9-9598-182F4C6CA542}"/>
                </a:ext>
              </a:extLst>
            </p:cNvPr>
            <p:cNvSpPr/>
            <p:nvPr/>
          </p:nvSpPr>
          <p:spPr>
            <a:xfrm>
              <a:off x="6091317" y="9386699"/>
              <a:ext cx="923544" cy="180781"/>
            </a:xfrm>
            <a:custGeom>
              <a:avLst/>
              <a:gdLst>
                <a:gd name="connsiteX0" fmla="*/ 0 w 1206749"/>
                <a:gd name="connsiteY0" fmla="*/ 14661 h 180781"/>
                <a:gd name="connsiteX1" fmla="*/ 14661 w 1206749"/>
                <a:gd name="connsiteY1" fmla="*/ 0 h 180781"/>
                <a:gd name="connsiteX2" fmla="*/ 579826 w 1206749"/>
                <a:gd name="connsiteY2" fmla="*/ 0 h 180781"/>
                <a:gd name="connsiteX3" fmla="*/ 1192088 w 1206749"/>
                <a:gd name="connsiteY3" fmla="*/ 0 h 180781"/>
                <a:gd name="connsiteX4" fmla="*/ 1206749 w 1206749"/>
                <a:gd name="connsiteY4" fmla="*/ 14661 h 180781"/>
                <a:gd name="connsiteX5" fmla="*/ 1206749 w 1206749"/>
                <a:gd name="connsiteY5" fmla="*/ 166120 h 180781"/>
                <a:gd name="connsiteX6" fmla="*/ 1192088 w 1206749"/>
                <a:gd name="connsiteY6" fmla="*/ 180781 h 180781"/>
                <a:gd name="connsiteX7" fmla="*/ 579826 w 1206749"/>
                <a:gd name="connsiteY7" fmla="*/ 180781 h 180781"/>
                <a:gd name="connsiteX8" fmla="*/ 14661 w 1206749"/>
                <a:gd name="connsiteY8" fmla="*/ 180781 h 180781"/>
                <a:gd name="connsiteX9" fmla="*/ 0 w 1206749"/>
                <a:gd name="connsiteY9" fmla="*/ 166120 h 180781"/>
                <a:gd name="connsiteX10" fmla="*/ 0 w 1206749"/>
                <a:gd name="connsiteY10" fmla="*/ 14661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6749" h="180781" fill="none" extrusionOk="0">
                  <a:moveTo>
                    <a:pt x="0" y="14661"/>
                  </a:moveTo>
                  <a:cubicBezTo>
                    <a:pt x="37" y="6015"/>
                    <a:pt x="6029" y="942"/>
                    <a:pt x="14661" y="0"/>
                  </a:cubicBezTo>
                  <a:cubicBezTo>
                    <a:pt x="218818" y="17264"/>
                    <a:pt x="419098" y="6563"/>
                    <a:pt x="579826" y="0"/>
                  </a:cubicBezTo>
                  <a:cubicBezTo>
                    <a:pt x="740555" y="-6563"/>
                    <a:pt x="931084" y="-10141"/>
                    <a:pt x="1192088" y="0"/>
                  </a:cubicBezTo>
                  <a:cubicBezTo>
                    <a:pt x="1199707" y="127"/>
                    <a:pt x="1206910" y="4777"/>
                    <a:pt x="1206749" y="14661"/>
                  </a:cubicBezTo>
                  <a:cubicBezTo>
                    <a:pt x="1204202" y="49049"/>
                    <a:pt x="1208385" y="103088"/>
                    <a:pt x="1206749" y="166120"/>
                  </a:cubicBezTo>
                  <a:cubicBezTo>
                    <a:pt x="1206103" y="175798"/>
                    <a:pt x="1200948" y="182065"/>
                    <a:pt x="1192088" y="180781"/>
                  </a:cubicBezTo>
                  <a:cubicBezTo>
                    <a:pt x="971461" y="176754"/>
                    <a:pt x="733519" y="155611"/>
                    <a:pt x="579826" y="180781"/>
                  </a:cubicBezTo>
                  <a:cubicBezTo>
                    <a:pt x="426133" y="205951"/>
                    <a:pt x="226077" y="153875"/>
                    <a:pt x="14661" y="180781"/>
                  </a:cubicBezTo>
                  <a:cubicBezTo>
                    <a:pt x="6581" y="182503"/>
                    <a:pt x="936" y="173938"/>
                    <a:pt x="0" y="166120"/>
                  </a:cubicBezTo>
                  <a:cubicBezTo>
                    <a:pt x="2069" y="117258"/>
                    <a:pt x="4963" y="46189"/>
                    <a:pt x="0" y="14661"/>
                  </a:cubicBezTo>
                  <a:close/>
                </a:path>
                <a:path w="1206749" h="180781" stroke="0" extrusionOk="0">
                  <a:moveTo>
                    <a:pt x="0" y="14661"/>
                  </a:moveTo>
                  <a:cubicBezTo>
                    <a:pt x="933" y="4800"/>
                    <a:pt x="6115" y="867"/>
                    <a:pt x="14661" y="0"/>
                  </a:cubicBezTo>
                  <a:cubicBezTo>
                    <a:pt x="288980" y="-19598"/>
                    <a:pt x="410270" y="18028"/>
                    <a:pt x="615149" y="0"/>
                  </a:cubicBezTo>
                  <a:cubicBezTo>
                    <a:pt x="820028" y="-18028"/>
                    <a:pt x="986138" y="6035"/>
                    <a:pt x="1192088" y="0"/>
                  </a:cubicBezTo>
                  <a:cubicBezTo>
                    <a:pt x="1200963" y="-218"/>
                    <a:pt x="1207589" y="7216"/>
                    <a:pt x="1206749" y="14661"/>
                  </a:cubicBezTo>
                  <a:cubicBezTo>
                    <a:pt x="1210070" y="88328"/>
                    <a:pt x="1210620" y="121714"/>
                    <a:pt x="1206749" y="166120"/>
                  </a:cubicBezTo>
                  <a:cubicBezTo>
                    <a:pt x="1205032" y="173979"/>
                    <a:pt x="1199607" y="181129"/>
                    <a:pt x="1192088" y="180781"/>
                  </a:cubicBezTo>
                  <a:cubicBezTo>
                    <a:pt x="972810" y="170814"/>
                    <a:pt x="729887" y="205803"/>
                    <a:pt x="579826" y="180781"/>
                  </a:cubicBezTo>
                  <a:cubicBezTo>
                    <a:pt x="429765" y="155759"/>
                    <a:pt x="261066" y="177177"/>
                    <a:pt x="14661" y="180781"/>
                  </a:cubicBezTo>
                  <a:cubicBezTo>
                    <a:pt x="6286" y="181899"/>
                    <a:pt x="-1081" y="174108"/>
                    <a:pt x="0" y="166120"/>
                  </a:cubicBezTo>
                  <a:cubicBezTo>
                    <a:pt x="-2531" y="122490"/>
                    <a:pt x="7444" y="84285"/>
                    <a:pt x="0" y="1466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811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ropdown Icon Background">
              <a:extLst>
                <a:ext uri="{FF2B5EF4-FFF2-40B4-BE49-F238E27FC236}">
                  <a16:creationId xmlns:a16="http://schemas.microsoft.com/office/drawing/2014/main" id="{7D4281EB-652F-40F6-A14E-AABBC3876F1B}"/>
                </a:ext>
              </a:extLst>
            </p:cNvPr>
            <p:cNvSpPr/>
            <p:nvPr/>
          </p:nvSpPr>
          <p:spPr>
            <a:xfrm>
              <a:off x="6806748" y="9386699"/>
              <a:ext cx="207226" cy="180781"/>
            </a:xfrm>
            <a:custGeom>
              <a:avLst/>
              <a:gdLst>
                <a:gd name="connsiteX0" fmla="*/ 0 w 270772"/>
                <a:gd name="connsiteY0" fmla="*/ 7895 h 180781"/>
                <a:gd name="connsiteX1" fmla="*/ 7895 w 270772"/>
                <a:gd name="connsiteY1" fmla="*/ 0 h 180781"/>
                <a:gd name="connsiteX2" fmla="*/ 262877 w 270772"/>
                <a:gd name="connsiteY2" fmla="*/ 0 h 180781"/>
                <a:gd name="connsiteX3" fmla="*/ 270772 w 270772"/>
                <a:gd name="connsiteY3" fmla="*/ 7895 h 180781"/>
                <a:gd name="connsiteX4" fmla="*/ 270772 w 270772"/>
                <a:gd name="connsiteY4" fmla="*/ 172886 h 180781"/>
                <a:gd name="connsiteX5" fmla="*/ 262877 w 270772"/>
                <a:gd name="connsiteY5" fmla="*/ 180781 h 180781"/>
                <a:gd name="connsiteX6" fmla="*/ 7895 w 270772"/>
                <a:gd name="connsiteY6" fmla="*/ 180781 h 180781"/>
                <a:gd name="connsiteX7" fmla="*/ 0 w 270772"/>
                <a:gd name="connsiteY7" fmla="*/ 172886 h 180781"/>
                <a:gd name="connsiteX8" fmla="*/ 0 w 270772"/>
                <a:gd name="connsiteY8" fmla="*/ 7895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772" h="180781" fill="none" extrusionOk="0">
                  <a:moveTo>
                    <a:pt x="0" y="7895"/>
                  </a:moveTo>
                  <a:cubicBezTo>
                    <a:pt x="-497" y="3426"/>
                    <a:pt x="3611" y="-729"/>
                    <a:pt x="7895" y="0"/>
                  </a:cubicBezTo>
                  <a:cubicBezTo>
                    <a:pt x="120766" y="-1721"/>
                    <a:pt x="169704" y="6668"/>
                    <a:pt x="262877" y="0"/>
                  </a:cubicBezTo>
                  <a:cubicBezTo>
                    <a:pt x="267657" y="897"/>
                    <a:pt x="271128" y="4473"/>
                    <a:pt x="270772" y="7895"/>
                  </a:cubicBezTo>
                  <a:cubicBezTo>
                    <a:pt x="272672" y="51158"/>
                    <a:pt x="271979" y="131317"/>
                    <a:pt x="270772" y="172886"/>
                  </a:cubicBezTo>
                  <a:cubicBezTo>
                    <a:pt x="270378" y="177351"/>
                    <a:pt x="267269" y="180430"/>
                    <a:pt x="262877" y="180781"/>
                  </a:cubicBezTo>
                  <a:cubicBezTo>
                    <a:pt x="153445" y="172136"/>
                    <a:pt x="121308" y="177902"/>
                    <a:pt x="7895" y="180781"/>
                  </a:cubicBezTo>
                  <a:cubicBezTo>
                    <a:pt x="3251" y="181475"/>
                    <a:pt x="394" y="177909"/>
                    <a:pt x="0" y="172886"/>
                  </a:cubicBezTo>
                  <a:cubicBezTo>
                    <a:pt x="7972" y="102966"/>
                    <a:pt x="1480" y="81027"/>
                    <a:pt x="0" y="7895"/>
                  </a:cubicBezTo>
                  <a:close/>
                </a:path>
                <a:path w="270772" h="180781" stroke="0" extrusionOk="0">
                  <a:moveTo>
                    <a:pt x="0" y="7895"/>
                  </a:moveTo>
                  <a:cubicBezTo>
                    <a:pt x="164" y="3226"/>
                    <a:pt x="3076" y="887"/>
                    <a:pt x="7895" y="0"/>
                  </a:cubicBezTo>
                  <a:cubicBezTo>
                    <a:pt x="75126" y="4456"/>
                    <a:pt x="207872" y="11022"/>
                    <a:pt x="262877" y="0"/>
                  </a:cubicBezTo>
                  <a:cubicBezTo>
                    <a:pt x="266490" y="-33"/>
                    <a:pt x="270927" y="2607"/>
                    <a:pt x="270772" y="7895"/>
                  </a:cubicBezTo>
                  <a:cubicBezTo>
                    <a:pt x="272502" y="51080"/>
                    <a:pt x="275426" y="122579"/>
                    <a:pt x="270772" y="172886"/>
                  </a:cubicBezTo>
                  <a:cubicBezTo>
                    <a:pt x="271147" y="178221"/>
                    <a:pt x="267108" y="179932"/>
                    <a:pt x="262877" y="180781"/>
                  </a:cubicBezTo>
                  <a:cubicBezTo>
                    <a:pt x="151567" y="182373"/>
                    <a:pt x="81135" y="172606"/>
                    <a:pt x="7895" y="180781"/>
                  </a:cubicBezTo>
                  <a:cubicBezTo>
                    <a:pt x="3530" y="180176"/>
                    <a:pt x="-34" y="176391"/>
                    <a:pt x="0" y="172886"/>
                  </a:cubicBezTo>
                  <a:cubicBezTo>
                    <a:pt x="-7539" y="136262"/>
                    <a:pt x="4538" y="65189"/>
                    <a:pt x="0" y="78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3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ropdown Text">
              <a:extLst>
                <a:ext uri="{FF2B5EF4-FFF2-40B4-BE49-F238E27FC236}">
                  <a16:creationId xmlns:a16="http://schemas.microsoft.com/office/drawing/2014/main" id="{E19FA6ED-794D-4AB2-8696-F4563555C125}"/>
                </a:ext>
              </a:extLst>
            </p:cNvPr>
            <p:cNvSpPr txBox="1"/>
            <p:nvPr/>
          </p:nvSpPr>
          <p:spPr>
            <a:xfrm>
              <a:off x="6109005" y="9386753"/>
              <a:ext cx="62594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Disease Group</a:t>
              </a:r>
            </a:p>
          </p:txBody>
        </p:sp>
        <p:grpSp>
          <p:nvGrpSpPr>
            <p:cNvPr id="107" name="Dropdown Icon">
              <a:extLst>
                <a:ext uri="{FF2B5EF4-FFF2-40B4-BE49-F238E27FC236}">
                  <a16:creationId xmlns:a16="http://schemas.microsoft.com/office/drawing/2014/main" id="{627758D6-805D-4188-8B94-3841634D20BA}"/>
                </a:ext>
              </a:extLst>
            </p:cNvPr>
            <p:cNvGrpSpPr/>
            <p:nvPr/>
          </p:nvGrpSpPr>
          <p:grpSpPr>
            <a:xfrm rot="2746039" flipH="1">
              <a:off x="6883959" y="9450289"/>
              <a:ext cx="59418" cy="62151"/>
              <a:chOff x="1480955" y="3194964"/>
              <a:chExt cx="182924" cy="191600"/>
            </a:xfrm>
          </p:grpSpPr>
          <p:cxnSp>
            <p:nvCxnSpPr>
              <p:cNvPr id="108" name="Line 2">
                <a:extLst>
                  <a:ext uri="{FF2B5EF4-FFF2-40B4-BE49-F238E27FC236}">
                    <a16:creationId xmlns:a16="http://schemas.microsoft.com/office/drawing/2014/main" id="{3BFF7C91-E39D-4862-898A-E68BE8F10E6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Line 1">
                <a:extLst>
                  <a:ext uri="{FF2B5EF4-FFF2-40B4-BE49-F238E27FC236}">
                    <a16:creationId xmlns:a16="http://schemas.microsoft.com/office/drawing/2014/main" id="{2823E38B-7288-4341-9BB3-B2B4F86EECD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D6B8018-06DE-45B2-80CF-AA105D6706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555" y="3324550"/>
            <a:ext cx="2998220" cy="2341143"/>
          </a:xfrm>
          <a:prstGeom prst="rect">
            <a:avLst/>
          </a:prstGeom>
        </p:spPr>
      </p:pic>
      <p:grpSp>
        <p:nvGrpSpPr>
          <p:cNvPr id="131" name="Filled Picture Placeholder 3" descr="Picture placeholder 3">
            <a:extLst>
              <a:ext uri="{FF2B5EF4-FFF2-40B4-BE49-F238E27FC236}">
                <a16:creationId xmlns:a16="http://schemas.microsoft.com/office/drawing/2014/main" id="{66168621-F7C1-45AD-B1A4-361DE21FB8BE}"/>
              </a:ext>
            </a:extLst>
          </p:cNvPr>
          <p:cNvGrpSpPr/>
          <p:nvPr/>
        </p:nvGrpSpPr>
        <p:grpSpPr>
          <a:xfrm>
            <a:off x="4376700" y="3240065"/>
            <a:ext cx="1206571" cy="925268"/>
            <a:chOff x="7281490" y="8160201"/>
            <a:chExt cx="926293" cy="555948"/>
          </a:xfrm>
        </p:grpSpPr>
        <p:sp>
          <p:nvSpPr>
            <p:cNvPr id="132" name="Picture Placeholder">
              <a:extLst>
                <a:ext uri="{FF2B5EF4-FFF2-40B4-BE49-F238E27FC236}">
                  <a16:creationId xmlns:a16="http://schemas.microsoft.com/office/drawing/2014/main" id="{37843604-0B80-40F1-B1F3-F5CFC92D4E86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1206571"/>
                <a:gd name="connsiteY0" fmla="*/ 11427 h 925268"/>
                <a:gd name="connsiteX1" fmla="*/ 11427 w 1206571"/>
                <a:gd name="connsiteY1" fmla="*/ 0 h 925268"/>
                <a:gd name="connsiteX2" fmla="*/ 615123 w 1206571"/>
                <a:gd name="connsiteY2" fmla="*/ 0 h 925268"/>
                <a:gd name="connsiteX3" fmla="*/ 1195144 w 1206571"/>
                <a:gd name="connsiteY3" fmla="*/ 0 h 925268"/>
                <a:gd name="connsiteX4" fmla="*/ 1206571 w 1206571"/>
                <a:gd name="connsiteY4" fmla="*/ 11427 h 925268"/>
                <a:gd name="connsiteX5" fmla="*/ 1206571 w 1206571"/>
                <a:gd name="connsiteY5" fmla="*/ 462634 h 925268"/>
                <a:gd name="connsiteX6" fmla="*/ 1206571 w 1206571"/>
                <a:gd name="connsiteY6" fmla="*/ 913841 h 925268"/>
                <a:gd name="connsiteX7" fmla="*/ 1195144 w 1206571"/>
                <a:gd name="connsiteY7" fmla="*/ 925268 h 925268"/>
                <a:gd name="connsiteX8" fmla="*/ 615123 w 1206571"/>
                <a:gd name="connsiteY8" fmla="*/ 925268 h 925268"/>
                <a:gd name="connsiteX9" fmla="*/ 11427 w 1206571"/>
                <a:gd name="connsiteY9" fmla="*/ 925268 h 925268"/>
                <a:gd name="connsiteX10" fmla="*/ 0 w 1206571"/>
                <a:gd name="connsiteY10" fmla="*/ 913841 h 925268"/>
                <a:gd name="connsiteX11" fmla="*/ 0 w 1206571"/>
                <a:gd name="connsiteY11" fmla="*/ 462634 h 925268"/>
                <a:gd name="connsiteX12" fmla="*/ 0 w 1206571"/>
                <a:gd name="connsiteY12" fmla="*/ 11427 h 92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6571" h="925268" fill="none" extrusionOk="0">
                  <a:moveTo>
                    <a:pt x="0" y="11427"/>
                  </a:moveTo>
                  <a:cubicBezTo>
                    <a:pt x="-204" y="5149"/>
                    <a:pt x="4725" y="108"/>
                    <a:pt x="11427" y="0"/>
                  </a:cubicBezTo>
                  <a:cubicBezTo>
                    <a:pt x="209728" y="-16510"/>
                    <a:pt x="321719" y="-8205"/>
                    <a:pt x="615123" y="0"/>
                  </a:cubicBezTo>
                  <a:cubicBezTo>
                    <a:pt x="908527" y="8205"/>
                    <a:pt x="911534" y="-11296"/>
                    <a:pt x="1195144" y="0"/>
                  </a:cubicBezTo>
                  <a:cubicBezTo>
                    <a:pt x="1202322" y="-97"/>
                    <a:pt x="1205860" y="6267"/>
                    <a:pt x="1206571" y="11427"/>
                  </a:cubicBezTo>
                  <a:cubicBezTo>
                    <a:pt x="1218489" y="220238"/>
                    <a:pt x="1205537" y="312180"/>
                    <a:pt x="1206571" y="462634"/>
                  </a:cubicBezTo>
                  <a:cubicBezTo>
                    <a:pt x="1207605" y="613088"/>
                    <a:pt x="1223534" y="799570"/>
                    <a:pt x="1206571" y="913841"/>
                  </a:cubicBezTo>
                  <a:cubicBezTo>
                    <a:pt x="1206728" y="920649"/>
                    <a:pt x="1200988" y="926155"/>
                    <a:pt x="1195144" y="925268"/>
                  </a:cubicBezTo>
                  <a:cubicBezTo>
                    <a:pt x="986493" y="921901"/>
                    <a:pt x="779929" y="926871"/>
                    <a:pt x="615123" y="925268"/>
                  </a:cubicBezTo>
                  <a:cubicBezTo>
                    <a:pt x="450317" y="923665"/>
                    <a:pt x="201893" y="912376"/>
                    <a:pt x="11427" y="925268"/>
                  </a:cubicBezTo>
                  <a:cubicBezTo>
                    <a:pt x="5253" y="925156"/>
                    <a:pt x="1227" y="920187"/>
                    <a:pt x="0" y="913841"/>
                  </a:cubicBezTo>
                  <a:cubicBezTo>
                    <a:pt x="12546" y="782894"/>
                    <a:pt x="-21678" y="593189"/>
                    <a:pt x="0" y="462634"/>
                  </a:cubicBezTo>
                  <a:cubicBezTo>
                    <a:pt x="21678" y="332079"/>
                    <a:pt x="9466" y="222608"/>
                    <a:pt x="0" y="11427"/>
                  </a:cubicBezTo>
                  <a:close/>
                </a:path>
                <a:path w="1206571" h="925268" stroke="0" extrusionOk="0">
                  <a:moveTo>
                    <a:pt x="0" y="11427"/>
                  </a:moveTo>
                  <a:cubicBezTo>
                    <a:pt x="-83" y="3886"/>
                    <a:pt x="5178" y="-189"/>
                    <a:pt x="11427" y="0"/>
                  </a:cubicBezTo>
                  <a:cubicBezTo>
                    <a:pt x="169266" y="20972"/>
                    <a:pt x="414349" y="14187"/>
                    <a:pt x="579611" y="0"/>
                  </a:cubicBezTo>
                  <a:cubicBezTo>
                    <a:pt x="744873" y="-14187"/>
                    <a:pt x="1009225" y="28746"/>
                    <a:pt x="1195144" y="0"/>
                  </a:cubicBezTo>
                  <a:cubicBezTo>
                    <a:pt x="1201815" y="661"/>
                    <a:pt x="1206569" y="5370"/>
                    <a:pt x="1206571" y="11427"/>
                  </a:cubicBezTo>
                  <a:cubicBezTo>
                    <a:pt x="1217902" y="126847"/>
                    <a:pt x="1201467" y="281270"/>
                    <a:pt x="1206571" y="444586"/>
                  </a:cubicBezTo>
                  <a:cubicBezTo>
                    <a:pt x="1211675" y="607902"/>
                    <a:pt x="1213958" y="765140"/>
                    <a:pt x="1206571" y="913841"/>
                  </a:cubicBezTo>
                  <a:cubicBezTo>
                    <a:pt x="1206788" y="919374"/>
                    <a:pt x="1201679" y="925767"/>
                    <a:pt x="1195144" y="925268"/>
                  </a:cubicBezTo>
                  <a:cubicBezTo>
                    <a:pt x="981529" y="898708"/>
                    <a:pt x="847610" y="935541"/>
                    <a:pt x="615123" y="925268"/>
                  </a:cubicBezTo>
                  <a:cubicBezTo>
                    <a:pt x="382636" y="914995"/>
                    <a:pt x="215504" y="948442"/>
                    <a:pt x="11427" y="925268"/>
                  </a:cubicBezTo>
                  <a:cubicBezTo>
                    <a:pt x="4555" y="926472"/>
                    <a:pt x="-470" y="920774"/>
                    <a:pt x="0" y="913841"/>
                  </a:cubicBezTo>
                  <a:cubicBezTo>
                    <a:pt x="-15069" y="712877"/>
                    <a:pt x="1754" y="582832"/>
                    <a:pt x="0" y="462634"/>
                  </a:cubicBezTo>
                  <a:cubicBezTo>
                    <a:pt x="-1754" y="342436"/>
                    <a:pt x="18674" y="187493"/>
                    <a:pt x="0" y="114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Picture Placeholder Graphic">
              <a:extLst>
                <a:ext uri="{FF2B5EF4-FFF2-40B4-BE49-F238E27FC236}">
                  <a16:creationId xmlns:a16="http://schemas.microsoft.com/office/drawing/2014/main" id="{9EE473F9-3EA4-4BCB-9077-A6F54214D21F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4" name="Triangle 2">
                <a:extLst>
                  <a:ext uri="{FF2B5EF4-FFF2-40B4-BE49-F238E27FC236}">
                    <a16:creationId xmlns:a16="http://schemas.microsoft.com/office/drawing/2014/main" id="{4E28E313-0F6C-4D01-94CE-8C46F41ACF6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riangle 1">
                <a:extLst>
                  <a:ext uri="{FF2B5EF4-FFF2-40B4-BE49-F238E27FC236}">
                    <a16:creationId xmlns:a16="http://schemas.microsoft.com/office/drawing/2014/main" id="{AA8E1C20-F64D-49A2-A711-E02CE8DB3E11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1836B7D5-3637-4A8E-959F-3C8299AFD9E2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FAF6D9-2DF4-4BA8-8EDC-7CE7AAEAE1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9193" y="3285761"/>
            <a:ext cx="1101583" cy="799613"/>
          </a:xfrm>
          <a:prstGeom prst="rect">
            <a:avLst/>
          </a:prstGeom>
        </p:spPr>
      </p:pic>
      <p:pic>
        <p:nvPicPr>
          <p:cNvPr id="137" name="Zoom Out Icon" descr="Zoom out">
            <a:extLst>
              <a:ext uri="{FF2B5EF4-FFF2-40B4-BE49-F238E27FC236}">
                <a16:creationId xmlns:a16="http://schemas.microsoft.com/office/drawing/2014/main" id="{B63D30FE-E58C-41E3-9463-B21C4BB96B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13657" y="2912280"/>
            <a:ext cx="271471" cy="271472"/>
          </a:xfrm>
          <a:prstGeom prst="rect">
            <a:avLst/>
          </a:prstGeom>
        </p:spPr>
      </p:pic>
      <p:pic>
        <p:nvPicPr>
          <p:cNvPr id="138" name="Zoom In Icon" descr="Zoom in">
            <a:extLst>
              <a:ext uri="{FF2B5EF4-FFF2-40B4-BE49-F238E27FC236}">
                <a16:creationId xmlns:a16="http://schemas.microsoft.com/office/drawing/2014/main" id="{235DBA8D-4681-470C-B6E9-8B39DC11E7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23505" y="2906181"/>
            <a:ext cx="271471" cy="271472"/>
          </a:xfrm>
          <a:prstGeom prst="rect">
            <a:avLst/>
          </a:prstGeom>
        </p:spPr>
      </p:pic>
      <p:grpSp>
        <p:nvGrpSpPr>
          <p:cNvPr id="139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230C0B6-B7BD-4558-A77A-1274B54AD0A0}"/>
              </a:ext>
            </a:extLst>
          </p:cNvPr>
          <p:cNvGrpSpPr/>
          <p:nvPr/>
        </p:nvGrpSpPr>
        <p:grpSpPr>
          <a:xfrm>
            <a:off x="4381921" y="4224230"/>
            <a:ext cx="1201350" cy="295850"/>
            <a:chOff x="-5326399" y="1380314"/>
            <a:chExt cx="1228382" cy="622836"/>
          </a:xfrm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79392C75-583D-4082-A5FD-39FC183A6BE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01349"/>
                <a:gd name="connsiteY0" fmla="*/ 0 h 30404"/>
                <a:gd name="connsiteX1" fmla="*/ 600675 w 1201349"/>
                <a:gd name="connsiteY1" fmla="*/ 0 h 30404"/>
                <a:gd name="connsiteX2" fmla="*/ 1201349 w 1201349"/>
                <a:gd name="connsiteY2" fmla="*/ 0 h 30404"/>
                <a:gd name="connsiteX3" fmla="*/ 1201349 w 1201349"/>
                <a:gd name="connsiteY3" fmla="*/ 30404 h 30404"/>
                <a:gd name="connsiteX4" fmla="*/ 576648 w 1201349"/>
                <a:gd name="connsiteY4" fmla="*/ 30404 h 30404"/>
                <a:gd name="connsiteX5" fmla="*/ 0 w 1201349"/>
                <a:gd name="connsiteY5" fmla="*/ 30404 h 30404"/>
                <a:gd name="connsiteX6" fmla="*/ 0 w 1201349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349" h="30404" fill="none" extrusionOk="0">
                  <a:moveTo>
                    <a:pt x="0" y="0"/>
                  </a:moveTo>
                  <a:cubicBezTo>
                    <a:pt x="219400" y="-24121"/>
                    <a:pt x="370303" y="-15300"/>
                    <a:pt x="600675" y="0"/>
                  </a:cubicBezTo>
                  <a:cubicBezTo>
                    <a:pt x="831047" y="15300"/>
                    <a:pt x="1030041" y="4677"/>
                    <a:pt x="1201349" y="0"/>
                  </a:cubicBezTo>
                  <a:cubicBezTo>
                    <a:pt x="1200528" y="9528"/>
                    <a:pt x="1200054" y="22686"/>
                    <a:pt x="1201349" y="30404"/>
                  </a:cubicBezTo>
                  <a:cubicBezTo>
                    <a:pt x="981320" y="55192"/>
                    <a:pt x="816899" y="23483"/>
                    <a:pt x="576648" y="30404"/>
                  </a:cubicBezTo>
                  <a:cubicBezTo>
                    <a:pt x="336397" y="37325"/>
                    <a:pt x="156966" y="46167"/>
                    <a:pt x="0" y="30404"/>
                  </a:cubicBezTo>
                  <a:cubicBezTo>
                    <a:pt x="-998" y="16267"/>
                    <a:pt x="1520" y="9501"/>
                    <a:pt x="0" y="0"/>
                  </a:cubicBezTo>
                  <a:close/>
                </a:path>
                <a:path w="1201349" h="30404" stroke="0" extrusionOk="0">
                  <a:moveTo>
                    <a:pt x="0" y="0"/>
                  </a:moveTo>
                  <a:cubicBezTo>
                    <a:pt x="211162" y="5331"/>
                    <a:pt x="354490" y="-8143"/>
                    <a:pt x="612688" y="0"/>
                  </a:cubicBezTo>
                  <a:cubicBezTo>
                    <a:pt x="870886" y="8143"/>
                    <a:pt x="994569" y="13576"/>
                    <a:pt x="1201349" y="0"/>
                  </a:cubicBezTo>
                  <a:cubicBezTo>
                    <a:pt x="1201353" y="9568"/>
                    <a:pt x="1202556" y="17659"/>
                    <a:pt x="1201349" y="30404"/>
                  </a:cubicBezTo>
                  <a:cubicBezTo>
                    <a:pt x="901332" y="35870"/>
                    <a:pt x="814931" y="40499"/>
                    <a:pt x="576648" y="30404"/>
                  </a:cubicBezTo>
                  <a:cubicBezTo>
                    <a:pt x="338365" y="20309"/>
                    <a:pt x="118413" y="5105"/>
                    <a:pt x="0" y="30404"/>
                  </a:cubicBezTo>
                  <a:cubicBezTo>
                    <a:pt x="-1052" y="18336"/>
                    <a:pt x="724" y="780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4">
              <a:extLst>
                <a:ext uri="{FF2B5EF4-FFF2-40B4-BE49-F238E27FC236}">
                  <a16:creationId xmlns:a16="http://schemas.microsoft.com/office/drawing/2014/main" id="{A53E7205-8D4D-4828-A398-F630870A2C4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30681"/>
                <a:gd name="connsiteY0" fmla="*/ 0 h 30404"/>
                <a:gd name="connsiteX1" fmla="*/ 587954 w 1130681"/>
                <a:gd name="connsiteY1" fmla="*/ 0 h 30404"/>
                <a:gd name="connsiteX2" fmla="*/ 1130681 w 1130681"/>
                <a:gd name="connsiteY2" fmla="*/ 0 h 30404"/>
                <a:gd name="connsiteX3" fmla="*/ 1130681 w 1130681"/>
                <a:gd name="connsiteY3" fmla="*/ 30404 h 30404"/>
                <a:gd name="connsiteX4" fmla="*/ 554034 w 1130681"/>
                <a:gd name="connsiteY4" fmla="*/ 30404 h 30404"/>
                <a:gd name="connsiteX5" fmla="*/ 0 w 1130681"/>
                <a:gd name="connsiteY5" fmla="*/ 30404 h 30404"/>
                <a:gd name="connsiteX6" fmla="*/ 0 w 1130681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681" h="30404" fill="none" extrusionOk="0">
                  <a:moveTo>
                    <a:pt x="0" y="0"/>
                  </a:moveTo>
                  <a:cubicBezTo>
                    <a:pt x="174180" y="-3461"/>
                    <a:pt x="436871" y="-10579"/>
                    <a:pt x="587954" y="0"/>
                  </a:cubicBezTo>
                  <a:cubicBezTo>
                    <a:pt x="739037" y="10579"/>
                    <a:pt x="992657" y="19377"/>
                    <a:pt x="1130681" y="0"/>
                  </a:cubicBezTo>
                  <a:cubicBezTo>
                    <a:pt x="1131031" y="11414"/>
                    <a:pt x="1131198" y="22188"/>
                    <a:pt x="1130681" y="30404"/>
                  </a:cubicBezTo>
                  <a:cubicBezTo>
                    <a:pt x="884227" y="57464"/>
                    <a:pt x="755474" y="24248"/>
                    <a:pt x="554034" y="30404"/>
                  </a:cubicBezTo>
                  <a:cubicBezTo>
                    <a:pt x="352594" y="36560"/>
                    <a:pt x="199726" y="20876"/>
                    <a:pt x="0" y="30404"/>
                  </a:cubicBezTo>
                  <a:cubicBezTo>
                    <a:pt x="1258" y="22051"/>
                    <a:pt x="-155" y="15032"/>
                    <a:pt x="0" y="0"/>
                  </a:cubicBezTo>
                  <a:close/>
                </a:path>
                <a:path w="1130681" h="30404" stroke="0" extrusionOk="0">
                  <a:moveTo>
                    <a:pt x="0" y="0"/>
                  </a:moveTo>
                  <a:cubicBezTo>
                    <a:pt x="189518" y="23696"/>
                    <a:pt x="427673" y="-4813"/>
                    <a:pt x="542727" y="0"/>
                  </a:cubicBezTo>
                  <a:cubicBezTo>
                    <a:pt x="657781" y="4813"/>
                    <a:pt x="837470" y="-3612"/>
                    <a:pt x="1130681" y="0"/>
                  </a:cubicBezTo>
                  <a:cubicBezTo>
                    <a:pt x="1131395" y="12522"/>
                    <a:pt x="1129237" y="19290"/>
                    <a:pt x="1130681" y="30404"/>
                  </a:cubicBezTo>
                  <a:cubicBezTo>
                    <a:pt x="993387" y="20311"/>
                    <a:pt x="788204" y="46455"/>
                    <a:pt x="554034" y="30404"/>
                  </a:cubicBezTo>
                  <a:cubicBezTo>
                    <a:pt x="319864" y="14353"/>
                    <a:pt x="253114" y="46121"/>
                    <a:pt x="0" y="30404"/>
                  </a:cubicBezTo>
                  <a:cubicBezTo>
                    <a:pt x="22" y="17435"/>
                    <a:pt x="-1195" y="981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3">
              <a:extLst>
                <a:ext uri="{FF2B5EF4-FFF2-40B4-BE49-F238E27FC236}">
                  <a16:creationId xmlns:a16="http://schemas.microsoft.com/office/drawing/2014/main" id="{976E53DE-F8CD-4400-8DC6-DEB7A9C31756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12163"/>
                <a:gd name="connsiteY0" fmla="*/ 0 h 30404"/>
                <a:gd name="connsiteX1" fmla="*/ 465203 w 912163"/>
                <a:gd name="connsiteY1" fmla="*/ 0 h 30404"/>
                <a:gd name="connsiteX2" fmla="*/ 912163 w 912163"/>
                <a:gd name="connsiteY2" fmla="*/ 0 h 30404"/>
                <a:gd name="connsiteX3" fmla="*/ 912163 w 912163"/>
                <a:gd name="connsiteY3" fmla="*/ 30404 h 30404"/>
                <a:gd name="connsiteX4" fmla="*/ 437838 w 912163"/>
                <a:gd name="connsiteY4" fmla="*/ 30404 h 30404"/>
                <a:gd name="connsiteX5" fmla="*/ 0 w 912163"/>
                <a:gd name="connsiteY5" fmla="*/ 30404 h 30404"/>
                <a:gd name="connsiteX6" fmla="*/ 0 w 912163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2163" h="30404" fill="none" extrusionOk="0">
                  <a:moveTo>
                    <a:pt x="0" y="0"/>
                  </a:moveTo>
                  <a:cubicBezTo>
                    <a:pt x="207696" y="5367"/>
                    <a:pt x="296165" y="5451"/>
                    <a:pt x="465203" y="0"/>
                  </a:cubicBezTo>
                  <a:cubicBezTo>
                    <a:pt x="634241" y="-5451"/>
                    <a:pt x="707982" y="-9205"/>
                    <a:pt x="912163" y="0"/>
                  </a:cubicBezTo>
                  <a:cubicBezTo>
                    <a:pt x="913071" y="8780"/>
                    <a:pt x="910987" y="20002"/>
                    <a:pt x="912163" y="30404"/>
                  </a:cubicBezTo>
                  <a:cubicBezTo>
                    <a:pt x="688375" y="22423"/>
                    <a:pt x="662144" y="39805"/>
                    <a:pt x="437838" y="30404"/>
                  </a:cubicBezTo>
                  <a:cubicBezTo>
                    <a:pt x="213532" y="21003"/>
                    <a:pt x="111938" y="37902"/>
                    <a:pt x="0" y="30404"/>
                  </a:cubicBezTo>
                  <a:cubicBezTo>
                    <a:pt x="761" y="17064"/>
                    <a:pt x="-827" y="12633"/>
                    <a:pt x="0" y="0"/>
                  </a:cubicBezTo>
                  <a:close/>
                </a:path>
                <a:path w="912163" h="30404" stroke="0" extrusionOk="0">
                  <a:moveTo>
                    <a:pt x="0" y="0"/>
                  </a:moveTo>
                  <a:cubicBezTo>
                    <a:pt x="153086" y="-21774"/>
                    <a:pt x="250902" y="-20167"/>
                    <a:pt x="437838" y="0"/>
                  </a:cubicBezTo>
                  <a:cubicBezTo>
                    <a:pt x="624774" y="20167"/>
                    <a:pt x="744839" y="10152"/>
                    <a:pt x="912163" y="0"/>
                  </a:cubicBezTo>
                  <a:cubicBezTo>
                    <a:pt x="912322" y="9335"/>
                    <a:pt x="913060" y="23440"/>
                    <a:pt x="912163" y="30404"/>
                  </a:cubicBezTo>
                  <a:cubicBezTo>
                    <a:pt x="742551" y="47056"/>
                    <a:pt x="608871" y="21918"/>
                    <a:pt x="446960" y="30404"/>
                  </a:cubicBezTo>
                  <a:cubicBezTo>
                    <a:pt x="285049" y="38890"/>
                    <a:pt x="195820" y="44368"/>
                    <a:pt x="0" y="30404"/>
                  </a:cubicBezTo>
                  <a:cubicBezTo>
                    <a:pt x="-1272" y="22335"/>
                    <a:pt x="-1270" y="1122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2">
              <a:extLst>
                <a:ext uri="{FF2B5EF4-FFF2-40B4-BE49-F238E27FC236}">
                  <a16:creationId xmlns:a16="http://schemas.microsoft.com/office/drawing/2014/main" id="{61B28F09-3BAE-487A-9A53-385AEA712A6D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989346"/>
                <a:gd name="connsiteY0" fmla="*/ 0 h 30404"/>
                <a:gd name="connsiteX1" fmla="*/ 464993 w 989346"/>
                <a:gd name="connsiteY1" fmla="*/ 0 h 30404"/>
                <a:gd name="connsiteX2" fmla="*/ 989346 w 989346"/>
                <a:gd name="connsiteY2" fmla="*/ 0 h 30404"/>
                <a:gd name="connsiteX3" fmla="*/ 989346 w 989346"/>
                <a:gd name="connsiteY3" fmla="*/ 30404 h 30404"/>
                <a:gd name="connsiteX4" fmla="*/ 484780 w 989346"/>
                <a:gd name="connsiteY4" fmla="*/ 30404 h 30404"/>
                <a:gd name="connsiteX5" fmla="*/ 0 w 989346"/>
                <a:gd name="connsiteY5" fmla="*/ 30404 h 30404"/>
                <a:gd name="connsiteX6" fmla="*/ 0 w 989346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9346" h="30404" fill="none" extrusionOk="0">
                  <a:moveTo>
                    <a:pt x="0" y="0"/>
                  </a:moveTo>
                  <a:cubicBezTo>
                    <a:pt x="149558" y="20440"/>
                    <a:pt x="332018" y="115"/>
                    <a:pt x="464993" y="0"/>
                  </a:cubicBezTo>
                  <a:cubicBezTo>
                    <a:pt x="597968" y="-115"/>
                    <a:pt x="794470" y="-14931"/>
                    <a:pt x="989346" y="0"/>
                  </a:cubicBezTo>
                  <a:cubicBezTo>
                    <a:pt x="990631" y="8747"/>
                    <a:pt x="988786" y="15264"/>
                    <a:pt x="989346" y="30404"/>
                  </a:cubicBezTo>
                  <a:cubicBezTo>
                    <a:pt x="807605" y="30407"/>
                    <a:pt x="610034" y="53774"/>
                    <a:pt x="484780" y="30404"/>
                  </a:cubicBezTo>
                  <a:cubicBezTo>
                    <a:pt x="359526" y="7034"/>
                    <a:pt x="130852" y="38825"/>
                    <a:pt x="0" y="30404"/>
                  </a:cubicBezTo>
                  <a:cubicBezTo>
                    <a:pt x="524" y="17396"/>
                    <a:pt x="743" y="11911"/>
                    <a:pt x="0" y="0"/>
                  </a:cubicBezTo>
                  <a:close/>
                </a:path>
                <a:path w="989346" h="30404" stroke="0" extrusionOk="0">
                  <a:moveTo>
                    <a:pt x="0" y="0"/>
                  </a:moveTo>
                  <a:cubicBezTo>
                    <a:pt x="110396" y="15634"/>
                    <a:pt x="301397" y="-17908"/>
                    <a:pt x="474886" y="0"/>
                  </a:cubicBezTo>
                  <a:cubicBezTo>
                    <a:pt x="648375" y="17908"/>
                    <a:pt x="819476" y="22597"/>
                    <a:pt x="989346" y="0"/>
                  </a:cubicBezTo>
                  <a:cubicBezTo>
                    <a:pt x="988656" y="7001"/>
                    <a:pt x="988961" y="21057"/>
                    <a:pt x="989346" y="30404"/>
                  </a:cubicBezTo>
                  <a:cubicBezTo>
                    <a:pt x="871816" y="17226"/>
                    <a:pt x="627514" y="19167"/>
                    <a:pt x="494673" y="30404"/>
                  </a:cubicBezTo>
                  <a:cubicBezTo>
                    <a:pt x="361832" y="41641"/>
                    <a:pt x="194194" y="25720"/>
                    <a:pt x="0" y="30404"/>
                  </a:cubicBezTo>
                  <a:cubicBezTo>
                    <a:pt x="-398" y="20277"/>
                    <a:pt x="836" y="761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">
              <a:extLst>
                <a:ext uri="{FF2B5EF4-FFF2-40B4-BE49-F238E27FC236}">
                  <a16:creationId xmlns:a16="http://schemas.microsoft.com/office/drawing/2014/main" id="{F672CD43-E13A-4CB8-9419-1BACC8C07D8E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49967"/>
                <a:gd name="connsiteY0" fmla="*/ 0 h 30404"/>
                <a:gd name="connsiteX1" fmla="*/ 441983 w 849967"/>
                <a:gd name="connsiteY1" fmla="*/ 0 h 30404"/>
                <a:gd name="connsiteX2" fmla="*/ 849967 w 849967"/>
                <a:gd name="connsiteY2" fmla="*/ 0 h 30404"/>
                <a:gd name="connsiteX3" fmla="*/ 849967 w 849967"/>
                <a:gd name="connsiteY3" fmla="*/ 30404 h 30404"/>
                <a:gd name="connsiteX4" fmla="*/ 433483 w 849967"/>
                <a:gd name="connsiteY4" fmla="*/ 30404 h 30404"/>
                <a:gd name="connsiteX5" fmla="*/ 0 w 849967"/>
                <a:gd name="connsiteY5" fmla="*/ 30404 h 30404"/>
                <a:gd name="connsiteX6" fmla="*/ 0 w 849967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9967" h="30404" fill="none" extrusionOk="0">
                  <a:moveTo>
                    <a:pt x="0" y="0"/>
                  </a:moveTo>
                  <a:cubicBezTo>
                    <a:pt x="150018" y="14380"/>
                    <a:pt x="302568" y="-16185"/>
                    <a:pt x="441983" y="0"/>
                  </a:cubicBezTo>
                  <a:cubicBezTo>
                    <a:pt x="581398" y="16185"/>
                    <a:pt x="671762" y="6527"/>
                    <a:pt x="849967" y="0"/>
                  </a:cubicBezTo>
                  <a:cubicBezTo>
                    <a:pt x="851035" y="9950"/>
                    <a:pt x="850734" y="17174"/>
                    <a:pt x="849967" y="30404"/>
                  </a:cubicBezTo>
                  <a:cubicBezTo>
                    <a:pt x="644934" y="42739"/>
                    <a:pt x="615502" y="43336"/>
                    <a:pt x="433483" y="30404"/>
                  </a:cubicBezTo>
                  <a:cubicBezTo>
                    <a:pt x="251464" y="17472"/>
                    <a:pt x="132533" y="26114"/>
                    <a:pt x="0" y="30404"/>
                  </a:cubicBezTo>
                  <a:cubicBezTo>
                    <a:pt x="388" y="21731"/>
                    <a:pt x="-677" y="8535"/>
                    <a:pt x="0" y="0"/>
                  </a:cubicBezTo>
                  <a:close/>
                </a:path>
                <a:path w="849967" h="30404" stroke="0" extrusionOk="0">
                  <a:moveTo>
                    <a:pt x="0" y="0"/>
                  </a:moveTo>
                  <a:cubicBezTo>
                    <a:pt x="119189" y="-3024"/>
                    <a:pt x="251072" y="-19314"/>
                    <a:pt x="416484" y="0"/>
                  </a:cubicBezTo>
                  <a:cubicBezTo>
                    <a:pt x="581896" y="19314"/>
                    <a:pt x="677032" y="16691"/>
                    <a:pt x="849967" y="0"/>
                  </a:cubicBezTo>
                  <a:cubicBezTo>
                    <a:pt x="850353" y="7199"/>
                    <a:pt x="851447" y="20979"/>
                    <a:pt x="849967" y="30404"/>
                  </a:cubicBezTo>
                  <a:cubicBezTo>
                    <a:pt x="641114" y="35777"/>
                    <a:pt x="550260" y="14821"/>
                    <a:pt x="424984" y="30404"/>
                  </a:cubicBezTo>
                  <a:cubicBezTo>
                    <a:pt x="299708" y="45987"/>
                    <a:pt x="97549" y="38785"/>
                    <a:pt x="0" y="30404"/>
                  </a:cubicBezTo>
                  <a:cubicBezTo>
                    <a:pt x="-411" y="18132"/>
                    <a:pt x="1407" y="751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5" name="Zoom Out Icon" descr="Zoom out">
            <a:extLst>
              <a:ext uri="{FF2B5EF4-FFF2-40B4-BE49-F238E27FC236}">
                <a16:creationId xmlns:a16="http://schemas.microsoft.com/office/drawing/2014/main" id="{B434F395-D00D-41B4-AC03-2629AB5BAD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01976" y="3050488"/>
            <a:ext cx="158672" cy="158673"/>
          </a:xfrm>
          <a:prstGeom prst="rect">
            <a:avLst/>
          </a:prstGeom>
        </p:spPr>
      </p:pic>
      <p:pic>
        <p:nvPicPr>
          <p:cNvPr id="146" name="Zoom In Icon" descr="Zoom in">
            <a:extLst>
              <a:ext uri="{FF2B5EF4-FFF2-40B4-BE49-F238E27FC236}">
                <a16:creationId xmlns:a16="http://schemas.microsoft.com/office/drawing/2014/main" id="{9A3E0DF4-752D-4851-AA45-3E6298EF0C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65953" y="3054282"/>
            <a:ext cx="158672" cy="158672"/>
          </a:xfrm>
          <a:prstGeom prst="rect">
            <a:avLst/>
          </a:prstGeom>
        </p:spPr>
      </p:pic>
      <p:grpSp>
        <p:nvGrpSpPr>
          <p:cNvPr id="147" name="Submit Bar">
            <a:extLst>
              <a:ext uri="{FF2B5EF4-FFF2-40B4-BE49-F238E27FC236}">
                <a16:creationId xmlns:a16="http://schemas.microsoft.com/office/drawing/2014/main" id="{10C0ADD0-6859-4D52-8AA9-ECFD5202DE77}"/>
              </a:ext>
            </a:extLst>
          </p:cNvPr>
          <p:cNvGrpSpPr/>
          <p:nvPr/>
        </p:nvGrpSpPr>
        <p:grpSpPr>
          <a:xfrm>
            <a:off x="8888247" y="2259786"/>
            <a:ext cx="2370203" cy="243731"/>
            <a:chOff x="314422" y="4283541"/>
            <a:chExt cx="2790297" cy="223159"/>
          </a:xfrm>
        </p:grpSpPr>
        <p:sp>
          <p:nvSpPr>
            <p:cNvPr id="148" name="Submit Bar Background">
              <a:extLst>
                <a:ext uri="{FF2B5EF4-FFF2-40B4-BE49-F238E27FC236}">
                  <a16:creationId xmlns:a16="http://schemas.microsoft.com/office/drawing/2014/main" id="{4DAE0BD1-B669-4A51-A478-0187739266E6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368236"/>
                <a:gd name="connsiteY0" fmla="*/ 11919 h 243147"/>
                <a:gd name="connsiteX1" fmla="*/ 11919 w 2368236"/>
                <a:gd name="connsiteY1" fmla="*/ 0 h 243147"/>
                <a:gd name="connsiteX2" fmla="*/ 574575 w 2368236"/>
                <a:gd name="connsiteY2" fmla="*/ 0 h 243147"/>
                <a:gd name="connsiteX3" fmla="*/ 1137230 w 2368236"/>
                <a:gd name="connsiteY3" fmla="*/ 0 h 243147"/>
                <a:gd name="connsiteX4" fmla="*/ 1746774 w 2368236"/>
                <a:gd name="connsiteY4" fmla="*/ 0 h 243147"/>
                <a:gd name="connsiteX5" fmla="*/ 2356317 w 2368236"/>
                <a:gd name="connsiteY5" fmla="*/ 0 h 243147"/>
                <a:gd name="connsiteX6" fmla="*/ 2368236 w 2368236"/>
                <a:gd name="connsiteY6" fmla="*/ 11919 h 243147"/>
                <a:gd name="connsiteX7" fmla="*/ 2368236 w 2368236"/>
                <a:gd name="connsiteY7" fmla="*/ 231228 h 243147"/>
                <a:gd name="connsiteX8" fmla="*/ 2356317 w 2368236"/>
                <a:gd name="connsiteY8" fmla="*/ 243147 h 243147"/>
                <a:gd name="connsiteX9" fmla="*/ 1770218 w 2368236"/>
                <a:gd name="connsiteY9" fmla="*/ 243147 h 243147"/>
                <a:gd name="connsiteX10" fmla="*/ 1231006 w 2368236"/>
                <a:gd name="connsiteY10" fmla="*/ 243147 h 243147"/>
                <a:gd name="connsiteX11" fmla="*/ 691794 w 2368236"/>
                <a:gd name="connsiteY11" fmla="*/ 243147 h 243147"/>
                <a:gd name="connsiteX12" fmla="*/ 11919 w 2368236"/>
                <a:gd name="connsiteY12" fmla="*/ 243147 h 243147"/>
                <a:gd name="connsiteX13" fmla="*/ 0 w 2368236"/>
                <a:gd name="connsiteY13" fmla="*/ 231228 h 243147"/>
                <a:gd name="connsiteX14" fmla="*/ 0 w 2368236"/>
                <a:gd name="connsiteY14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8236" h="243147" fill="none" extrusionOk="0">
                  <a:moveTo>
                    <a:pt x="0" y="11919"/>
                  </a:moveTo>
                  <a:cubicBezTo>
                    <a:pt x="188" y="5739"/>
                    <a:pt x="4794" y="-132"/>
                    <a:pt x="11919" y="0"/>
                  </a:cubicBezTo>
                  <a:cubicBezTo>
                    <a:pt x="197097" y="-12953"/>
                    <a:pt x="422919" y="-24436"/>
                    <a:pt x="574575" y="0"/>
                  </a:cubicBezTo>
                  <a:cubicBezTo>
                    <a:pt x="726231" y="24436"/>
                    <a:pt x="870305" y="10147"/>
                    <a:pt x="1137230" y="0"/>
                  </a:cubicBezTo>
                  <a:cubicBezTo>
                    <a:pt x="1404156" y="-10147"/>
                    <a:pt x="1533468" y="-26526"/>
                    <a:pt x="1746774" y="0"/>
                  </a:cubicBezTo>
                  <a:cubicBezTo>
                    <a:pt x="1960080" y="26526"/>
                    <a:pt x="2222259" y="27920"/>
                    <a:pt x="2356317" y="0"/>
                  </a:cubicBezTo>
                  <a:cubicBezTo>
                    <a:pt x="2362011" y="684"/>
                    <a:pt x="2366746" y="6024"/>
                    <a:pt x="2368236" y="11919"/>
                  </a:cubicBezTo>
                  <a:cubicBezTo>
                    <a:pt x="2377582" y="121292"/>
                    <a:pt x="2373809" y="140266"/>
                    <a:pt x="2368236" y="231228"/>
                  </a:cubicBezTo>
                  <a:cubicBezTo>
                    <a:pt x="2367748" y="237536"/>
                    <a:pt x="2363218" y="243117"/>
                    <a:pt x="2356317" y="243147"/>
                  </a:cubicBezTo>
                  <a:cubicBezTo>
                    <a:pt x="2069250" y="261868"/>
                    <a:pt x="1962910" y="251873"/>
                    <a:pt x="1770218" y="243147"/>
                  </a:cubicBezTo>
                  <a:cubicBezTo>
                    <a:pt x="1577526" y="234421"/>
                    <a:pt x="1410847" y="266024"/>
                    <a:pt x="1231006" y="243147"/>
                  </a:cubicBezTo>
                  <a:cubicBezTo>
                    <a:pt x="1051165" y="220270"/>
                    <a:pt x="920448" y="262531"/>
                    <a:pt x="691794" y="243147"/>
                  </a:cubicBezTo>
                  <a:cubicBezTo>
                    <a:pt x="463140" y="223763"/>
                    <a:pt x="308600" y="239518"/>
                    <a:pt x="11919" y="243147"/>
                  </a:cubicBezTo>
                  <a:cubicBezTo>
                    <a:pt x="5477" y="242479"/>
                    <a:pt x="1305" y="237062"/>
                    <a:pt x="0" y="231228"/>
                  </a:cubicBezTo>
                  <a:cubicBezTo>
                    <a:pt x="-10001" y="160961"/>
                    <a:pt x="-7176" y="88545"/>
                    <a:pt x="0" y="11919"/>
                  </a:cubicBezTo>
                  <a:close/>
                </a:path>
                <a:path w="2368236" h="243147" stroke="0" extrusionOk="0">
                  <a:moveTo>
                    <a:pt x="0" y="11919"/>
                  </a:moveTo>
                  <a:cubicBezTo>
                    <a:pt x="302" y="4766"/>
                    <a:pt x="5071" y="511"/>
                    <a:pt x="11919" y="0"/>
                  </a:cubicBezTo>
                  <a:cubicBezTo>
                    <a:pt x="174842" y="-9401"/>
                    <a:pt x="486287" y="-27750"/>
                    <a:pt x="621462" y="0"/>
                  </a:cubicBezTo>
                  <a:cubicBezTo>
                    <a:pt x="756637" y="27750"/>
                    <a:pt x="984739" y="-21997"/>
                    <a:pt x="1254450" y="0"/>
                  </a:cubicBezTo>
                  <a:cubicBezTo>
                    <a:pt x="1524161" y="21997"/>
                    <a:pt x="1892341" y="-14976"/>
                    <a:pt x="2356317" y="0"/>
                  </a:cubicBezTo>
                  <a:cubicBezTo>
                    <a:pt x="2362466" y="-81"/>
                    <a:pt x="2368429" y="5453"/>
                    <a:pt x="2368236" y="11919"/>
                  </a:cubicBezTo>
                  <a:cubicBezTo>
                    <a:pt x="2372728" y="67607"/>
                    <a:pt x="2370771" y="162543"/>
                    <a:pt x="2368236" y="231228"/>
                  </a:cubicBezTo>
                  <a:cubicBezTo>
                    <a:pt x="2368070" y="237194"/>
                    <a:pt x="2362225" y="242769"/>
                    <a:pt x="2356317" y="243147"/>
                  </a:cubicBezTo>
                  <a:cubicBezTo>
                    <a:pt x="2156882" y="263321"/>
                    <a:pt x="2026126" y="221272"/>
                    <a:pt x="1840549" y="243147"/>
                  </a:cubicBezTo>
                  <a:cubicBezTo>
                    <a:pt x="1654972" y="265022"/>
                    <a:pt x="1521230" y="236566"/>
                    <a:pt x="1254450" y="243147"/>
                  </a:cubicBezTo>
                  <a:cubicBezTo>
                    <a:pt x="987670" y="249728"/>
                    <a:pt x="906418" y="238408"/>
                    <a:pt x="691794" y="243147"/>
                  </a:cubicBezTo>
                  <a:cubicBezTo>
                    <a:pt x="477170" y="247886"/>
                    <a:pt x="292446" y="240579"/>
                    <a:pt x="11919" y="243147"/>
                  </a:cubicBezTo>
                  <a:cubicBezTo>
                    <a:pt x="5393" y="242311"/>
                    <a:pt x="-601" y="238867"/>
                    <a:pt x="0" y="231228"/>
                  </a:cubicBezTo>
                  <a:cubicBezTo>
                    <a:pt x="5940" y="175546"/>
                    <a:pt x="9553" y="79158"/>
                    <a:pt x="0" y="119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Submit Text Background">
              <a:extLst>
                <a:ext uri="{FF2B5EF4-FFF2-40B4-BE49-F238E27FC236}">
                  <a16:creationId xmlns:a16="http://schemas.microsoft.com/office/drawing/2014/main" id="{B0FAC5F9-7A2B-4290-80F3-1D77C3C4857C}"/>
                </a:ext>
              </a:extLst>
            </p:cNvPr>
            <p:cNvSpPr/>
            <p:nvPr/>
          </p:nvSpPr>
          <p:spPr>
            <a:xfrm>
              <a:off x="2129781" y="4283541"/>
              <a:ext cx="974938" cy="222624"/>
            </a:xfrm>
            <a:custGeom>
              <a:avLst/>
              <a:gdLst>
                <a:gd name="connsiteX0" fmla="*/ 0 w 828156"/>
                <a:gd name="connsiteY0" fmla="*/ 11919 h 243147"/>
                <a:gd name="connsiteX1" fmla="*/ 11919 w 828156"/>
                <a:gd name="connsiteY1" fmla="*/ 0 h 243147"/>
                <a:gd name="connsiteX2" fmla="*/ 397992 w 828156"/>
                <a:gd name="connsiteY2" fmla="*/ 0 h 243147"/>
                <a:gd name="connsiteX3" fmla="*/ 816237 w 828156"/>
                <a:gd name="connsiteY3" fmla="*/ 0 h 243147"/>
                <a:gd name="connsiteX4" fmla="*/ 828156 w 828156"/>
                <a:gd name="connsiteY4" fmla="*/ 11919 h 243147"/>
                <a:gd name="connsiteX5" fmla="*/ 828156 w 828156"/>
                <a:gd name="connsiteY5" fmla="*/ 231228 h 243147"/>
                <a:gd name="connsiteX6" fmla="*/ 816237 w 828156"/>
                <a:gd name="connsiteY6" fmla="*/ 243147 h 243147"/>
                <a:gd name="connsiteX7" fmla="*/ 397992 w 828156"/>
                <a:gd name="connsiteY7" fmla="*/ 243147 h 243147"/>
                <a:gd name="connsiteX8" fmla="*/ 11919 w 828156"/>
                <a:gd name="connsiteY8" fmla="*/ 243147 h 243147"/>
                <a:gd name="connsiteX9" fmla="*/ 0 w 828156"/>
                <a:gd name="connsiteY9" fmla="*/ 231228 h 243147"/>
                <a:gd name="connsiteX10" fmla="*/ 0 w 828156"/>
                <a:gd name="connsiteY10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156" h="243147" fill="none" extrusionOk="0">
                  <a:moveTo>
                    <a:pt x="0" y="11919"/>
                  </a:moveTo>
                  <a:cubicBezTo>
                    <a:pt x="62" y="4419"/>
                    <a:pt x="4969" y="645"/>
                    <a:pt x="11919" y="0"/>
                  </a:cubicBezTo>
                  <a:cubicBezTo>
                    <a:pt x="102497" y="-39395"/>
                    <a:pt x="296330" y="23153"/>
                    <a:pt x="397992" y="0"/>
                  </a:cubicBezTo>
                  <a:cubicBezTo>
                    <a:pt x="499654" y="-23153"/>
                    <a:pt x="661880" y="22502"/>
                    <a:pt x="816237" y="0"/>
                  </a:cubicBezTo>
                  <a:cubicBezTo>
                    <a:pt x="821573" y="332"/>
                    <a:pt x="828288" y="3868"/>
                    <a:pt x="828156" y="11919"/>
                  </a:cubicBezTo>
                  <a:cubicBezTo>
                    <a:pt x="852059" y="96600"/>
                    <a:pt x="813652" y="170384"/>
                    <a:pt x="828156" y="231228"/>
                  </a:cubicBezTo>
                  <a:cubicBezTo>
                    <a:pt x="827759" y="238782"/>
                    <a:pt x="823439" y="244189"/>
                    <a:pt x="816237" y="243147"/>
                  </a:cubicBezTo>
                  <a:cubicBezTo>
                    <a:pt x="698754" y="280574"/>
                    <a:pt x="532594" y="223689"/>
                    <a:pt x="397992" y="243147"/>
                  </a:cubicBezTo>
                  <a:cubicBezTo>
                    <a:pt x="263390" y="262605"/>
                    <a:pt x="171241" y="209686"/>
                    <a:pt x="11919" y="243147"/>
                  </a:cubicBezTo>
                  <a:cubicBezTo>
                    <a:pt x="5338" y="243302"/>
                    <a:pt x="354" y="237706"/>
                    <a:pt x="0" y="231228"/>
                  </a:cubicBezTo>
                  <a:cubicBezTo>
                    <a:pt x="-16323" y="159081"/>
                    <a:pt x="12515" y="103266"/>
                    <a:pt x="0" y="11919"/>
                  </a:cubicBezTo>
                  <a:close/>
                </a:path>
                <a:path w="828156" h="243147" stroke="0" extrusionOk="0">
                  <a:moveTo>
                    <a:pt x="0" y="11919"/>
                  </a:moveTo>
                  <a:cubicBezTo>
                    <a:pt x="378" y="4622"/>
                    <a:pt x="4672" y="1282"/>
                    <a:pt x="11919" y="0"/>
                  </a:cubicBezTo>
                  <a:cubicBezTo>
                    <a:pt x="137975" y="-28487"/>
                    <a:pt x="324291" y="28507"/>
                    <a:pt x="422121" y="0"/>
                  </a:cubicBezTo>
                  <a:cubicBezTo>
                    <a:pt x="519951" y="-28507"/>
                    <a:pt x="675122" y="10198"/>
                    <a:pt x="816237" y="0"/>
                  </a:cubicBezTo>
                  <a:cubicBezTo>
                    <a:pt x="823612" y="-221"/>
                    <a:pt x="829124" y="6087"/>
                    <a:pt x="828156" y="11919"/>
                  </a:cubicBezTo>
                  <a:cubicBezTo>
                    <a:pt x="848973" y="72422"/>
                    <a:pt x="803363" y="181152"/>
                    <a:pt x="828156" y="231228"/>
                  </a:cubicBezTo>
                  <a:cubicBezTo>
                    <a:pt x="827909" y="237777"/>
                    <a:pt x="821769" y="243780"/>
                    <a:pt x="816237" y="243147"/>
                  </a:cubicBezTo>
                  <a:cubicBezTo>
                    <a:pt x="615214" y="270561"/>
                    <a:pt x="551459" y="240749"/>
                    <a:pt x="397992" y="243147"/>
                  </a:cubicBezTo>
                  <a:cubicBezTo>
                    <a:pt x="244526" y="245545"/>
                    <a:pt x="107246" y="207599"/>
                    <a:pt x="11919" y="243147"/>
                  </a:cubicBezTo>
                  <a:cubicBezTo>
                    <a:pt x="5200" y="243691"/>
                    <a:pt x="-1046" y="237705"/>
                    <a:pt x="0" y="231228"/>
                  </a:cubicBezTo>
                  <a:cubicBezTo>
                    <a:pt x="-10741" y="149285"/>
                    <a:pt x="8278" y="120874"/>
                    <a:pt x="0" y="11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Submit Text">
              <a:extLst>
                <a:ext uri="{FF2B5EF4-FFF2-40B4-BE49-F238E27FC236}">
                  <a16:creationId xmlns:a16="http://schemas.microsoft.com/office/drawing/2014/main" id="{A4367C19-2D5F-4411-BD0F-A3FA4EBA0E35}"/>
                </a:ext>
              </a:extLst>
            </p:cNvPr>
            <p:cNvSpPr txBox="1"/>
            <p:nvPr/>
          </p:nvSpPr>
          <p:spPr>
            <a:xfrm>
              <a:off x="2197466" y="4341998"/>
              <a:ext cx="832659" cy="147945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Disease Analysis</a:t>
              </a:r>
            </a:p>
          </p:txBody>
        </p:sp>
        <p:sp>
          <p:nvSpPr>
            <p:cNvPr id="151" name="Text Placeholder">
              <a:extLst>
                <a:ext uri="{FF2B5EF4-FFF2-40B4-BE49-F238E27FC236}">
                  <a16:creationId xmlns:a16="http://schemas.microsoft.com/office/drawing/2014/main" id="{3AC4F2CF-FC54-4535-B951-6ED7056E677D}"/>
                </a:ext>
              </a:extLst>
            </p:cNvPr>
            <p:cNvSpPr txBox="1"/>
            <p:nvPr/>
          </p:nvSpPr>
          <p:spPr>
            <a:xfrm>
              <a:off x="314422" y="4300523"/>
              <a:ext cx="1982698" cy="1902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grpSp>
        <p:nvGrpSpPr>
          <p:cNvPr id="152" name="Expanded Hamburger Menu">
            <a:extLst>
              <a:ext uri="{FF2B5EF4-FFF2-40B4-BE49-F238E27FC236}">
                <a16:creationId xmlns:a16="http://schemas.microsoft.com/office/drawing/2014/main" id="{D7552AC9-369F-46EB-AE72-7078F44F7C35}"/>
              </a:ext>
            </a:extLst>
          </p:cNvPr>
          <p:cNvGrpSpPr/>
          <p:nvPr/>
        </p:nvGrpSpPr>
        <p:grpSpPr>
          <a:xfrm>
            <a:off x="8953888" y="2331091"/>
            <a:ext cx="1453526" cy="972494"/>
            <a:chOff x="3894177" y="6437428"/>
            <a:chExt cx="1579501" cy="1408176"/>
          </a:xfrm>
        </p:grpSpPr>
        <p:grpSp>
          <p:nvGrpSpPr>
            <p:cNvPr id="153" name="Expanded Hamburger Menu">
              <a:extLst>
                <a:ext uri="{FF2B5EF4-FFF2-40B4-BE49-F238E27FC236}">
                  <a16:creationId xmlns:a16="http://schemas.microsoft.com/office/drawing/2014/main" id="{B8362FAC-6176-4F63-875D-CE3AE8E4FCE7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160" name="Rectangle 3">
                <a:extLst>
                  <a:ext uri="{FF2B5EF4-FFF2-40B4-BE49-F238E27FC236}">
                    <a16:creationId xmlns:a16="http://schemas.microsoft.com/office/drawing/2014/main" id="{3A7AD7C9-FC44-49D1-B24B-1C0E5AD6C425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2509" y="5119"/>
                      <a:pt x="141647" y="7651"/>
                      <a:pt x="219124" y="0"/>
                    </a:cubicBezTo>
                    <a:cubicBezTo>
                      <a:pt x="219770" y="5202"/>
                      <a:pt x="218969" y="17637"/>
                      <a:pt x="219124" y="22095"/>
                    </a:cubicBezTo>
                    <a:cubicBezTo>
                      <a:pt x="156797" y="32797"/>
                      <a:pt x="95556" y="19716"/>
                      <a:pt x="0" y="22095"/>
                    </a:cubicBezTo>
                    <a:cubicBezTo>
                      <a:pt x="-9" y="11694"/>
                      <a:pt x="81" y="5874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71435" y="-8355"/>
                      <a:pt x="143313" y="6649"/>
                      <a:pt x="219124" y="0"/>
                    </a:cubicBezTo>
                    <a:cubicBezTo>
                      <a:pt x="218942" y="9961"/>
                      <a:pt x="218190" y="13992"/>
                      <a:pt x="219124" y="22095"/>
                    </a:cubicBezTo>
                    <a:cubicBezTo>
                      <a:pt x="133540" y="24815"/>
                      <a:pt x="96933" y="22756"/>
                      <a:pt x="0" y="22095"/>
                    </a:cubicBezTo>
                    <a:cubicBezTo>
                      <a:pt x="893" y="13480"/>
                      <a:pt x="394" y="4739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2">
                <a:extLst>
                  <a:ext uri="{FF2B5EF4-FFF2-40B4-BE49-F238E27FC236}">
                    <a16:creationId xmlns:a16="http://schemas.microsoft.com/office/drawing/2014/main" id="{977FE98B-BA85-4D90-88EB-AFCBC4D36D92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94400" y="3983"/>
                      <a:pt x="148151" y="5161"/>
                      <a:pt x="219124" y="0"/>
                    </a:cubicBezTo>
                    <a:cubicBezTo>
                      <a:pt x="218935" y="6885"/>
                      <a:pt x="219351" y="13156"/>
                      <a:pt x="219124" y="22095"/>
                    </a:cubicBezTo>
                    <a:cubicBezTo>
                      <a:pt x="137673" y="14503"/>
                      <a:pt x="74787" y="19231"/>
                      <a:pt x="0" y="22095"/>
                    </a:cubicBezTo>
                    <a:cubicBezTo>
                      <a:pt x="-463" y="15059"/>
                      <a:pt x="-75" y="1045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109233" y="-7588"/>
                      <a:pt x="171216" y="686"/>
                      <a:pt x="219124" y="0"/>
                    </a:cubicBezTo>
                    <a:cubicBezTo>
                      <a:pt x="219998" y="7295"/>
                      <a:pt x="219527" y="15735"/>
                      <a:pt x="219124" y="22095"/>
                    </a:cubicBezTo>
                    <a:cubicBezTo>
                      <a:pt x="136176" y="29621"/>
                      <a:pt x="44867" y="20166"/>
                      <a:pt x="0" y="22095"/>
                    </a:cubicBezTo>
                    <a:cubicBezTo>
                      <a:pt x="1004" y="11975"/>
                      <a:pt x="-916" y="1090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">
                <a:extLst>
                  <a:ext uri="{FF2B5EF4-FFF2-40B4-BE49-F238E27FC236}">
                    <a16:creationId xmlns:a16="http://schemas.microsoft.com/office/drawing/2014/main" id="{FA87E07E-36C4-4064-B7FC-DB751C838BEC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5201" y="-2763"/>
                      <a:pt x="117700" y="-4327"/>
                      <a:pt x="219124" y="0"/>
                    </a:cubicBezTo>
                    <a:cubicBezTo>
                      <a:pt x="219822" y="6247"/>
                      <a:pt x="219261" y="11656"/>
                      <a:pt x="219124" y="22095"/>
                    </a:cubicBezTo>
                    <a:cubicBezTo>
                      <a:pt x="134417" y="30514"/>
                      <a:pt x="67495" y="27150"/>
                      <a:pt x="0" y="22095"/>
                    </a:cubicBezTo>
                    <a:cubicBezTo>
                      <a:pt x="1047" y="17139"/>
                      <a:pt x="-357" y="997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81434" y="-9645"/>
                      <a:pt x="112566" y="-8004"/>
                      <a:pt x="219124" y="0"/>
                    </a:cubicBezTo>
                    <a:cubicBezTo>
                      <a:pt x="219940" y="6143"/>
                      <a:pt x="219915" y="16814"/>
                      <a:pt x="219124" y="22095"/>
                    </a:cubicBezTo>
                    <a:cubicBezTo>
                      <a:pt x="157206" y="28586"/>
                      <a:pt x="69337" y="32022"/>
                      <a:pt x="0" y="22095"/>
                    </a:cubicBezTo>
                    <a:cubicBezTo>
                      <a:pt x="322" y="16233"/>
                      <a:pt x="-271" y="955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Expanded Hamburger Menu Dropdown">
              <a:extLst>
                <a:ext uri="{FF2B5EF4-FFF2-40B4-BE49-F238E27FC236}">
                  <a16:creationId xmlns:a16="http://schemas.microsoft.com/office/drawing/2014/main" id="{421C5088-582A-411D-A372-AA067C73D4E8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155" name="Expanded Menu Outline">
                <a:extLst>
                  <a:ext uri="{FF2B5EF4-FFF2-40B4-BE49-F238E27FC236}">
                    <a16:creationId xmlns:a16="http://schemas.microsoft.com/office/drawing/2014/main" id="{D27E57DB-F39F-4F22-AA21-F02645651F00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453526"/>
                  <a:gd name="connsiteY0" fmla="*/ 0 h 809361"/>
                  <a:gd name="connsiteX1" fmla="*/ 469973 w 1453526"/>
                  <a:gd name="connsiteY1" fmla="*/ 0 h 809361"/>
                  <a:gd name="connsiteX2" fmla="*/ 954482 w 1453526"/>
                  <a:gd name="connsiteY2" fmla="*/ 0 h 809361"/>
                  <a:gd name="connsiteX3" fmla="*/ 1453526 w 1453526"/>
                  <a:gd name="connsiteY3" fmla="*/ 0 h 809361"/>
                  <a:gd name="connsiteX4" fmla="*/ 1453526 w 1453526"/>
                  <a:gd name="connsiteY4" fmla="*/ 404681 h 809361"/>
                  <a:gd name="connsiteX5" fmla="*/ 1453526 w 1453526"/>
                  <a:gd name="connsiteY5" fmla="*/ 809361 h 809361"/>
                  <a:gd name="connsiteX6" fmla="*/ 969017 w 1453526"/>
                  <a:gd name="connsiteY6" fmla="*/ 809361 h 809361"/>
                  <a:gd name="connsiteX7" fmla="*/ 513579 w 1453526"/>
                  <a:gd name="connsiteY7" fmla="*/ 809361 h 809361"/>
                  <a:gd name="connsiteX8" fmla="*/ 0 w 1453526"/>
                  <a:gd name="connsiteY8" fmla="*/ 809361 h 809361"/>
                  <a:gd name="connsiteX9" fmla="*/ 0 w 1453526"/>
                  <a:gd name="connsiteY9" fmla="*/ 412774 h 809361"/>
                  <a:gd name="connsiteX10" fmla="*/ 0 w 1453526"/>
                  <a:gd name="connsiteY10" fmla="*/ 0 h 80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3526" h="809361" fill="none" extrusionOk="0">
                    <a:moveTo>
                      <a:pt x="0" y="0"/>
                    </a:moveTo>
                    <a:cubicBezTo>
                      <a:pt x="170442" y="1003"/>
                      <a:pt x="238340" y="-21298"/>
                      <a:pt x="469973" y="0"/>
                    </a:cubicBezTo>
                    <a:cubicBezTo>
                      <a:pt x="701606" y="21298"/>
                      <a:pt x="805278" y="12098"/>
                      <a:pt x="954482" y="0"/>
                    </a:cubicBezTo>
                    <a:cubicBezTo>
                      <a:pt x="1103686" y="-12098"/>
                      <a:pt x="1294743" y="5216"/>
                      <a:pt x="1453526" y="0"/>
                    </a:cubicBezTo>
                    <a:cubicBezTo>
                      <a:pt x="1440560" y="116854"/>
                      <a:pt x="1473582" y="276960"/>
                      <a:pt x="1453526" y="404681"/>
                    </a:cubicBezTo>
                    <a:cubicBezTo>
                      <a:pt x="1433470" y="532402"/>
                      <a:pt x="1438376" y="624096"/>
                      <a:pt x="1453526" y="809361"/>
                    </a:cubicBezTo>
                    <a:cubicBezTo>
                      <a:pt x="1279253" y="813695"/>
                      <a:pt x="1163767" y="815661"/>
                      <a:pt x="969017" y="809361"/>
                    </a:cubicBezTo>
                    <a:cubicBezTo>
                      <a:pt x="774267" y="803061"/>
                      <a:pt x="713749" y="830643"/>
                      <a:pt x="513579" y="809361"/>
                    </a:cubicBezTo>
                    <a:cubicBezTo>
                      <a:pt x="313409" y="788079"/>
                      <a:pt x="227673" y="834331"/>
                      <a:pt x="0" y="809361"/>
                    </a:cubicBezTo>
                    <a:cubicBezTo>
                      <a:pt x="-13635" y="659832"/>
                      <a:pt x="6790" y="549017"/>
                      <a:pt x="0" y="412774"/>
                    </a:cubicBezTo>
                    <a:cubicBezTo>
                      <a:pt x="-6790" y="276531"/>
                      <a:pt x="171" y="154202"/>
                      <a:pt x="0" y="0"/>
                    </a:cubicBezTo>
                    <a:close/>
                  </a:path>
                  <a:path w="1453526" h="809361" stroke="0" extrusionOk="0">
                    <a:moveTo>
                      <a:pt x="0" y="0"/>
                    </a:moveTo>
                    <a:cubicBezTo>
                      <a:pt x="196468" y="-18351"/>
                      <a:pt x="264492" y="-11780"/>
                      <a:pt x="469973" y="0"/>
                    </a:cubicBezTo>
                    <a:cubicBezTo>
                      <a:pt x="675454" y="11780"/>
                      <a:pt x="706259" y="7241"/>
                      <a:pt x="910876" y="0"/>
                    </a:cubicBezTo>
                    <a:cubicBezTo>
                      <a:pt x="1115493" y="-7241"/>
                      <a:pt x="1289609" y="6359"/>
                      <a:pt x="1453526" y="0"/>
                    </a:cubicBezTo>
                    <a:cubicBezTo>
                      <a:pt x="1451733" y="184630"/>
                      <a:pt x="1465995" y="210254"/>
                      <a:pt x="1453526" y="396587"/>
                    </a:cubicBezTo>
                    <a:cubicBezTo>
                      <a:pt x="1441057" y="582920"/>
                      <a:pt x="1453053" y="680455"/>
                      <a:pt x="1453526" y="809361"/>
                    </a:cubicBezTo>
                    <a:cubicBezTo>
                      <a:pt x="1307482" y="795129"/>
                      <a:pt x="1224654" y="798147"/>
                      <a:pt x="998088" y="809361"/>
                    </a:cubicBezTo>
                    <a:cubicBezTo>
                      <a:pt x="771522" y="820575"/>
                      <a:pt x="656151" y="791805"/>
                      <a:pt x="542650" y="809361"/>
                    </a:cubicBezTo>
                    <a:cubicBezTo>
                      <a:pt x="429149" y="826917"/>
                      <a:pt x="212484" y="813885"/>
                      <a:pt x="0" y="809361"/>
                    </a:cubicBezTo>
                    <a:cubicBezTo>
                      <a:pt x="10367" y="704416"/>
                      <a:pt x="-14991" y="544463"/>
                      <a:pt x="0" y="428961"/>
                    </a:cubicBezTo>
                    <a:cubicBezTo>
                      <a:pt x="14991" y="313459"/>
                      <a:pt x="4752" y="19453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elected Item Background">
                <a:extLst>
                  <a:ext uri="{FF2B5EF4-FFF2-40B4-BE49-F238E27FC236}">
                    <a16:creationId xmlns:a16="http://schemas.microsoft.com/office/drawing/2014/main" id="{10371F8B-A157-42B3-B176-533EAE9FEF38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423421"/>
                  <a:gd name="connsiteY0" fmla="*/ 0 h 221777"/>
                  <a:gd name="connsiteX1" fmla="*/ 502942 w 1423421"/>
                  <a:gd name="connsiteY1" fmla="*/ 0 h 221777"/>
                  <a:gd name="connsiteX2" fmla="*/ 948947 w 1423421"/>
                  <a:gd name="connsiteY2" fmla="*/ 0 h 221777"/>
                  <a:gd name="connsiteX3" fmla="*/ 1423421 w 1423421"/>
                  <a:gd name="connsiteY3" fmla="*/ 0 h 221777"/>
                  <a:gd name="connsiteX4" fmla="*/ 1423421 w 1423421"/>
                  <a:gd name="connsiteY4" fmla="*/ 221777 h 221777"/>
                  <a:gd name="connsiteX5" fmla="*/ 963182 w 1423421"/>
                  <a:gd name="connsiteY5" fmla="*/ 221777 h 221777"/>
                  <a:gd name="connsiteX6" fmla="*/ 531411 w 1423421"/>
                  <a:gd name="connsiteY6" fmla="*/ 221777 h 221777"/>
                  <a:gd name="connsiteX7" fmla="*/ 0 w 1423421"/>
                  <a:gd name="connsiteY7" fmla="*/ 221777 h 221777"/>
                  <a:gd name="connsiteX8" fmla="*/ 0 w 1423421"/>
                  <a:gd name="connsiteY8" fmla="*/ 0 h 2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3421" h="221777" fill="none" extrusionOk="0">
                    <a:moveTo>
                      <a:pt x="0" y="0"/>
                    </a:moveTo>
                    <a:cubicBezTo>
                      <a:pt x="114016" y="-3454"/>
                      <a:pt x="299603" y="-22853"/>
                      <a:pt x="502942" y="0"/>
                    </a:cubicBezTo>
                    <a:cubicBezTo>
                      <a:pt x="706281" y="22853"/>
                      <a:pt x="732698" y="-10258"/>
                      <a:pt x="948947" y="0"/>
                    </a:cubicBezTo>
                    <a:cubicBezTo>
                      <a:pt x="1165197" y="10258"/>
                      <a:pt x="1262138" y="14551"/>
                      <a:pt x="1423421" y="0"/>
                    </a:cubicBezTo>
                    <a:cubicBezTo>
                      <a:pt x="1418785" y="60963"/>
                      <a:pt x="1426218" y="132153"/>
                      <a:pt x="1423421" y="221777"/>
                    </a:cubicBezTo>
                    <a:cubicBezTo>
                      <a:pt x="1316290" y="224498"/>
                      <a:pt x="1087178" y="204689"/>
                      <a:pt x="963182" y="221777"/>
                    </a:cubicBezTo>
                    <a:cubicBezTo>
                      <a:pt x="839186" y="238865"/>
                      <a:pt x="628948" y="229757"/>
                      <a:pt x="531411" y="221777"/>
                    </a:cubicBezTo>
                    <a:cubicBezTo>
                      <a:pt x="433874" y="213797"/>
                      <a:pt x="122919" y="217899"/>
                      <a:pt x="0" y="221777"/>
                    </a:cubicBezTo>
                    <a:cubicBezTo>
                      <a:pt x="6690" y="164647"/>
                      <a:pt x="4592" y="92045"/>
                      <a:pt x="0" y="0"/>
                    </a:cubicBezTo>
                    <a:close/>
                  </a:path>
                  <a:path w="1423421" h="221777" stroke="0" extrusionOk="0">
                    <a:moveTo>
                      <a:pt x="0" y="0"/>
                    </a:moveTo>
                    <a:cubicBezTo>
                      <a:pt x="157935" y="2339"/>
                      <a:pt x="297552" y="11395"/>
                      <a:pt x="431771" y="0"/>
                    </a:cubicBezTo>
                    <a:cubicBezTo>
                      <a:pt x="565990" y="-11395"/>
                      <a:pt x="648105" y="-19901"/>
                      <a:pt x="863542" y="0"/>
                    </a:cubicBezTo>
                    <a:cubicBezTo>
                      <a:pt x="1078979" y="19901"/>
                      <a:pt x="1149418" y="23919"/>
                      <a:pt x="1423421" y="0"/>
                    </a:cubicBezTo>
                    <a:cubicBezTo>
                      <a:pt x="1416110" y="76255"/>
                      <a:pt x="1430858" y="167589"/>
                      <a:pt x="1423421" y="221777"/>
                    </a:cubicBezTo>
                    <a:cubicBezTo>
                      <a:pt x="1307231" y="204220"/>
                      <a:pt x="1038698" y="212658"/>
                      <a:pt x="934713" y="221777"/>
                    </a:cubicBezTo>
                    <a:cubicBezTo>
                      <a:pt x="830728" y="230896"/>
                      <a:pt x="661612" y="215771"/>
                      <a:pt x="502942" y="221777"/>
                    </a:cubicBezTo>
                    <a:cubicBezTo>
                      <a:pt x="344272" y="227783"/>
                      <a:pt x="240418" y="232833"/>
                      <a:pt x="0" y="221777"/>
                    </a:cubicBezTo>
                    <a:cubicBezTo>
                      <a:pt x="9210" y="141337"/>
                      <a:pt x="-10399" y="6343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Select Item 3">
                <a:extLst>
                  <a:ext uri="{FF2B5EF4-FFF2-40B4-BE49-F238E27FC236}">
                    <a16:creationId xmlns:a16="http://schemas.microsoft.com/office/drawing/2014/main" id="{E201EC2A-328B-4A4E-B3A1-291BCAF852B2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Us</a:t>
                </a:r>
              </a:p>
            </p:txBody>
          </p:sp>
          <p:sp>
            <p:nvSpPr>
              <p:cNvPr id="158" name="Highlighted Select Item 2">
                <a:extLst>
                  <a:ext uri="{FF2B5EF4-FFF2-40B4-BE49-F238E27FC236}">
                    <a16:creationId xmlns:a16="http://schemas.microsoft.com/office/drawing/2014/main" id="{72C679AD-BE40-450E-8303-165D0D0091DE}"/>
                  </a:ext>
                </a:extLst>
              </p:cNvPr>
              <p:cNvSpPr txBox="1"/>
              <p:nvPr/>
            </p:nvSpPr>
            <p:spPr>
              <a:xfrm>
                <a:off x="3999049" y="7056104"/>
                <a:ext cx="1001405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Disease Analysis</a:t>
                </a:r>
              </a:p>
            </p:txBody>
          </p:sp>
          <p:sp>
            <p:nvSpPr>
              <p:cNvPr id="159" name="Select Item 1">
                <a:extLst>
                  <a:ext uri="{FF2B5EF4-FFF2-40B4-BE49-F238E27FC236}">
                    <a16:creationId xmlns:a16="http://schemas.microsoft.com/office/drawing/2014/main" id="{3647733A-8A43-4C8F-BF8C-CFA6E15426FB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170" name="Filled Picture Placeholder 3" descr="Picture placeholder 3">
            <a:extLst>
              <a:ext uri="{FF2B5EF4-FFF2-40B4-BE49-F238E27FC236}">
                <a16:creationId xmlns:a16="http://schemas.microsoft.com/office/drawing/2014/main" id="{2A78A2E1-D632-454E-88BF-F3033E1D8B7D}"/>
              </a:ext>
            </a:extLst>
          </p:cNvPr>
          <p:cNvGrpSpPr/>
          <p:nvPr/>
        </p:nvGrpSpPr>
        <p:grpSpPr>
          <a:xfrm>
            <a:off x="9261949" y="3657131"/>
            <a:ext cx="1613631" cy="1458592"/>
            <a:chOff x="7281490" y="8160201"/>
            <a:chExt cx="926293" cy="555948"/>
          </a:xfrm>
        </p:grpSpPr>
        <p:sp>
          <p:nvSpPr>
            <p:cNvPr id="171" name="Picture Placeholder">
              <a:extLst>
                <a:ext uri="{FF2B5EF4-FFF2-40B4-BE49-F238E27FC236}">
                  <a16:creationId xmlns:a16="http://schemas.microsoft.com/office/drawing/2014/main" id="{01E1961A-4D65-4F92-837A-D323F75DF5B5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1613631"/>
                <a:gd name="connsiteY0" fmla="*/ 18014 h 1458592"/>
                <a:gd name="connsiteX1" fmla="*/ 18014 w 1613631"/>
                <a:gd name="connsiteY1" fmla="*/ 0 h 1458592"/>
                <a:gd name="connsiteX2" fmla="*/ 543882 w 1613631"/>
                <a:gd name="connsiteY2" fmla="*/ 0 h 1458592"/>
                <a:gd name="connsiteX3" fmla="*/ 1101301 w 1613631"/>
                <a:gd name="connsiteY3" fmla="*/ 0 h 1458592"/>
                <a:gd name="connsiteX4" fmla="*/ 1595617 w 1613631"/>
                <a:gd name="connsiteY4" fmla="*/ 0 h 1458592"/>
                <a:gd name="connsiteX5" fmla="*/ 1613631 w 1613631"/>
                <a:gd name="connsiteY5" fmla="*/ 18014 h 1458592"/>
                <a:gd name="connsiteX6" fmla="*/ 1613631 w 1613631"/>
                <a:gd name="connsiteY6" fmla="*/ 463751 h 1458592"/>
                <a:gd name="connsiteX7" fmla="*/ 1613631 w 1613631"/>
                <a:gd name="connsiteY7" fmla="*/ 952164 h 1458592"/>
                <a:gd name="connsiteX8" fmla="*/ 1613631 w 1613631"/>
                <a:gd name="connsiteY8" fmla="*/ 1440578 h 1458592"/>
                <a:gd name="connsiteX9" fmla="*/ 1595617 w 1613631"/>
                <a:gd name="connsiteY9" fmla="*/ 1458592 h 1458592"/>
                <a:gd name="connsiteX10" fmla="*/ 1085525 w 1613631"/>
                <a:gd name="connsiteY10" fmla="*/ 1458592 h 1458592"/>
                <a:gd name="connsiteX11" fmla="*/ 543882 w 1613631"/>
                <a:gd name="connsiteY11" fmla="*/ 1458592 h 1458592"/>
                <a:gd name="connsiteX12" fmla="*/ 18014 w 1613631"/>
                <a:gd name="connsiteY12" fmla="*/ 1458592 h 1458592"/>
                <a:gd name="connsiteX13" fmla="*/ 0 w 1613631"/>
                <a:gd name="connsiteY13" fmla="*/ 1440578 h 1458592"/>
                <a:gd name="connsiteX14" fmla="*/ 0 w 1613631"/>
                <a:gd name="connsiteY14" fmla="*/ 1009067 h 1458592"/>
                <a:gd name="connsiteX15" fmla="*/ 0 w 1613631"/>
                <a:gd name="connsiteY15" fmla="*/ 577556 h 1458592"/>
                <a:gd name="connsiteX16" fmla="*/ 0 w 1613631"/>
                <a:gd name="connsiteY16" fmla="*/ 18014 h 145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3631" h="1458592" fill="none" extrusionOk="0">
                  <a:moveTo>
                    <a:pt x="0" y="18014"/>
                  </a:moveTo>
                  <a:cubicBezTo>
                    <a:pt x="1024" y="7951"/>
                    <a:pt x="7058" y="1630"/>
                    <a:pt x="18014" y="0"/>
                  </a:cubicBezTo>
                  <a:cubicBezTo>
                    <a:pt x="146646" y="3918"/>
                    <a:pt x="397540" y="4430"/>
                    <a:pt x="543882" y="0"/>
                  </a:cubicBezTo>
                  <a:cubicBezTo>
                    <a:pt x="690224" y="-4430"/>
                    <a:pt x="825335" y="-6993"/>
                    <a:pt x="1101301" y="0"/>
                  </a:cubicBezTo>
                  <a:cubicBezTo>
                    <a:pt x="1377267" y="6993"/>
                    <a:pt x="1485261" y="1343"/>
                    <a:pt x="1595617" y="0"/>
                  </a:cubicBezTo>
                  <a:cubicBezTo>
                    <a:pt x="1605881" y="-45"/>
                    <a:pt x="1612748" y="8947"/>
                    <a:pt x="1613631" y="18014"/>
                  </a:cubicBezTo>
                  <a:cubicBezTo>
                    <a:pt x="1596205" y="219908"/>
                    <a:pt x="1604334" y="327448"/>
                    <a:pt x="1613631" y="463751"/>
                  </a:cubicBezTo>
                  <a:cubicBezTo>
                    <a:pt x="1622928" y="600054"/>
                    <a:pt x="1607496" y="782755"/>
                    <a:pt x="1613631" y="952164"/>
                  </a:cubicBezTo>
                  <a:cubicBezTo>
                    <a:pt x="1619766" y="1121573"/>
                    <a:pt x="1627613" y="1302590"/>
                    <a:pt x="1613631" y="1440578"/>
                  </a:cubicBezTo>
                  <a:cubicBezTo>
                    <a:pt x="1615228" y="1450452"/>
                    <a:pt x="1604584" y="1460111"/>
                    <a:pt x="1595617" y="1458592"/>
                  </a:cubicBezTo>
                  <a:cubicBezTo>
                    <a:pt x="1398459" y="1438137"/>
                    <a:pt x="1330159" y="1437642"/>
                    <a:pt x="1085525" y="1458592"/>
                  </a:cubicBezTo>
                  <a:cubicBezTo>
                    <a:pt x="840891" y="1479542"/>
                    <a:pt x="724097" y="1446016"/>
                    <a:pt x="543882" y="1458592"/>
                  </a:cubicBezTo>
                  <a:cubicBezTo>
                    <a:pt x="363667" y="1471168"/>
                    <a:pt x="164956" y="1449785"/>
                    <a:pt x="18014" y="1458592"/>
                  </a:cubicBezTo>
                  <a:cubicBezTo>
                    <a:pt x="8472" y="1459295"/>
                    <a:pt x="-280" y="1452361"/>
                    <a:pt x="0" y="1440578"/>
                  </a:cubicBezTo>
                  <a:cubicBezTo>
                    <a:pt x="-13083" y="1321854"/>
                    <a:pt x="20674" y="1198336"/>
                    <a:pt x="0" y="1009067"/>
                  </a:cubicBezTo>
                  <a:cubicBezTo>
                    <a:pt x="-20674" y="819798"/>
                    <a:pt x="-15780" y="753915"/>
                    <a:pt x="0" y="577556"/>
                  </a:cubicBezTo>
                  <a:cubicBezTo>
                    <a:pt x="15780" y="401197"/>
                    <a:pt x="22123" y="237295"/>
                    <a:pt x="0" y="18014"/>
                  </a:cubicBezTo>
                  <a:close/>
                </a:path>
                <a:path w="1613631" h="1458592" stroke="0" extrusionOk="0">
                  <a:moveTo>
                    <a:pt x="0" y="18014"/>
                  </a:moveTo>
                  <a:cubicBezTo>
                    <a:pt x="-128" y="6185"/>
                    <a:pt x="8540" y="-1445"/>
                    <a:pt x="18014" y="0"/>
                  </a:cubicBezTo>
                  <a:cubicBezTo>
                    <a:pt x="206997" y="-1697"/>
                    <a:pt x="411840" y="20915"/>
                    <a:pt x="512330" y="0"/>
                  </a:cubicBezTo>
                  <a:cubicBezTo>
                    <a:pt x="612820" y="-20915"/>
                    <a:pt x="884765" y="-23817"/>
                    <a:pt x="1038197" y="0"/>
                  </a:cubicBezTo>
                  <a:cubicBezTo>
                    <a:pt x="1191629" y="23817"/>
                    <a:pt x="1466281" y="5351"/>
                    <a:pt x="1595617" y="0"/>
                  </a:cubicBezTo>
                  <a:cubicBezTo>
                    <a:pt x="1606011" y="678"/>
                    <a:pt x="1612647" y="8316"/>
                    <a:pt x="1613631" y="18014"/>
                  </a:cubicBezTo>
                  <a:cubicBezTo>
                    <a:pt x="1627751" y="124795"/>
                    <a:pt x="1596578" y="282840"/>
                    <a:pt x="1613631" y="492202"/>
                  </a:cubicBezTo>
                  <a:cubicBezTo>
                    <a:pt x="1630684" y="701564"/>
                    <a:pt x="1616766" y="867262"/>
                    <a:pt x="1613631" y="994841"/>
                  </a:cubicBezTo>
                  <a:cubicBezTo>
                    <a:pt x="1610496" y="1122420"/>
                    <a:pt x="1629633" y="1270499"/>
                    <a:pt x="1613631" y="1440578"/>
                  </a:cubicBezTo>
                  <a:cubicBezTo>
                    <a:pt x="1613757" y="1449847"/>
                    <a:pt x="1605587" y="1458302"/>
                    <a:pt x="1595617" y="1458592"/>
                  </a:cubicBezTo>
                  <a:cubicBezTo>
                    <a:pt x="1348722" y="1444343"/>
                    <a:pt x="1269667" y="1460969"/>
                    <a:pt x="1053973" y="1458592"/>
                  </a:cubicBezTo>
                  <a:cubicBezTo>
                    <a:pt x="838279" y="1456215"/>
                    <a:pt x="802472" y="1439638"/>
                    <a:pt x="559658" y="1458592"/>
                  </a:cubicBezTo>
                  <a:cubicBezTo>
                    <a:pt x="316844" y="1477546"/>
                    <a:pt x="150381" y="1441597"/>
                    <a:pt x="18014" y="1458592"/>
                  </a:cubicBezTo>
                  <a:cubicBezTo>
                    <a:pt x="8505" y="1458493"/>
                    <a:pt x="-262" y="1450023"/>
                    <a:pt x="0" y="1440578"/>
                  </a:cubicBezTo>
                  <a:cubicBezTo>
                    <a:pt x="244" y="1330782"/>
                    <a:pt x="-13510" y="1088168"/>
                    <a:pt x="0" y="994841"/>
                  </a:cubicBezTo>
                  <a:cubicBezTo>
                    <a:pt x="13510" y="901514"/>
                    <a:pt x="18328" y="643108"/>
                    <a:pt x="0" y="520653"/>
                  </a:cubicBezTo>
                  <a:cubicBezTo>
                    <a:pt x="-18328" y="398198"/>
                    <a:pt x="-18283" y="252567"/>
                    <a:pt x="0" y="180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Picture Placeholder Graphic">
              <a:extLst>
                <a:ext uri="{FF2B5EF4-FFF2-40B4-BE49-F238E27FC236}">
                  <a16:creationId xmlns:a16="http://schemas.microsoft.com/office/drawing/2014/main" id="{3EB6A1BE-D795-4285-B971-C81A11EFCE30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73" name="Triangle 2">
                <a:extLst>
                  <a:ext uri="{FF2B5EF4-FFF2-40B4-BE49-F238E27FC236}">
                    <a16:creationId xmlns:a16="http://schemas.microsoft.com/office/drawing/2014/main" id="{CE1BF35A-DD5C-4483-8057-2D76C5F75B57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riangle 1">
                <a:extLst>
                  <a:ext uri="{FF2B5EF4-FFF2-40B4-BE49-F238E27FC236}">
                    <a16:creationId xmlns:a16="http://schemas.microsoft.com/office/drawing/2014/main" id="{73BFE75C-9A33-421D-82BA-1E0760E1A7C6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Circle">
                <a:extLst>
                  <a:ext uri="{FF2B5EF4-FFF2-40B4-BE49-F238E27FC236}">
                    <a16:creationId xmlns:a16="http://schemas.microsoft.com/office/drawing/2014/main" id="{0FA1AAA3-C8FF-4761-9265-61E84EFDB5F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6A2D405-615F-4D4F-A785-83734E9644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152" y="3708444"/>
            <a:ext cx="1473224" cy="1310408"/>
          </a:xfrm>
          <a:prstGeom prst="rect">
            <a:avLst/>
          </a:prstGeom>
        </p:spPr>
      </p:pic>
      <p:pic>
        <p:nvPicPr>
          <p:cNvPr id="177" name="Zoom Out Icon" descr="Zoom out">
            <a:extLst>
              <a:ext uri="{FF2B5EF4-FFF2-40B4-BE49-F238E27FC236}">
                <a16:creationId xmlns:a16="http://schemas.microsoft.com/office/drawing/2014/main" id="{65E72498-DA25-4D2C-88F4-9D2964CDA4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55147" y="3429000"/>
            <a:ext cx="158672" cy="158673"/>
          </a:xfrm>
          <a:prstGeom prst="rect">
            <a:avLst/>
          </a:prstGeom>
        </p:spPr>
      </p:pic>
      <p:pic>
        <p:nvPicPr>
          <p:cNvPr id="178" name="Zoom In Icon" descr="Zoom in">
            <a:extLst>
              <a:ext uri="{FF2B5EF4-FFF2-40B4-BE49-F238E27FC236}">
                <a16:creationId xmlns:a16="http://schemas.microsoft.com/office/drawing/2014/main" id="{BBEA04EE-2640-42FB-AA2C-B7BE4CA3D0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19124" y="3432794"/>
            <a:ext cx="158672" cy="158672"/>
          </a:xfrm>
          <a:prstGeom prst="rect">
            <a:avLst/>
          </a:prstGeom>
        </p:spPr>
      </p:pic>
      <p:grpSp>
        <p:nvGrpSpPr>
          <p:cNvPr id="179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5862F4D-541B-44CD-B976-DB8B5EBC12D9}"/>
              </a:ext>
            </a:extLst>
          </p:cNvPr>
          <p:cNvGrpSpPr/>
          <p:nvPr/>
        </p:nvGrpSpPr>
        <p:grpSpPr>
          <a:xfrm>
            <a:off x="9278406" y="5229605"/>
            <a:ext cx="1170432" cy="448056"/>
            <a:chOff x="-5326399" y="1380314"/>
            <a:chExt cx="1228382" cy="622836"/>
          </a:xfrm>
        </p:grpSpPr>
        <p:sp>
          <p:nvSpPr>
            <p:cNvPr id="180" name="Rectangle 5">
              <a:extLst>
                <a:ext uri="{FF2B5EF4-FFF2-40B4-BE49-F238E27FC236}">
                  <a16:creationId xmlns:a16="http://schemas.microsoft.com/office/drawing/2014/main" id="{CABBDD64-0754-44CF-95FE-99618E72B928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4">
              <a:extLst>
                <a:ext uri="{FF2B5EF4-FFF2-40B4-BE49-F238E27FC236}">
                  <a16:creationId xmlns:a16="http://schemas.microsoft.com/office/drawing/2014/main" id="{6C074D23-4A5B-49E7-AC41-C8DE8947D1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3">
              <a:extLst>
                <a:ext uri="{FF2B5EF4-FFF2-40B4-BE49-F238E27FC236}">
                  <a16:creationId xmlns:a16="http://schemas.microsoft.com/office/drawing/2014/main" id="{732F54D7-393B-404E-84F6-D1EAF8AFC6F2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2">
              <a:extLst>
                <a:ext uri="{FF2B5EF4-FFF2-40B4-BE49-F238E27FC236}">
                  <a16:creationId xmlns:a16="http://schemas.microsoft.com/office/drawing/2014/main" id="{7F39D36B-55D6-4B8F-88F1-5FD16D6B706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">
              <a:extLst>
                <a:ext uri="{FF2B5EF4-FFF2-40B4-BE49-F238E27FC236}">
                  <a16:creationId xmlns:a16="http://schemas.microsoft.com/office/drawing/2014/main" id="{EA11C9EA-AFCA-4326-948D-F1E435408FA3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Filled Picture Placeholder 3" descr="Picture placeholder 3">
            <a:extLst>
              <a:ext uri="{FF2B5EF4-FFF2-40B4-BE49-F238E27FC236}">
                <a16:creationId xmlns:a16="http://schemas.microsoft.com/office/drawing/2014/main" id="{8678EFFA-7FE0-400F-B8BE-7704DB12F435}"/>
              </a:ext>
            </a:extLst>
          </p:cNvPr>
          <p:cNvGrpSpPr/>
          <p:nvPr/>
        </p:nvGrpSpPr>
        <p:grpSpPr>
          <a:xfrm>
            <a:off x="4377380" y="4574856"/>
            <a:ext cx="1206571" cy="925268"/>
            <a:chOff x="7281490" y="8160201"/>
            <a:chExt cx="926293" cy="555948"/>
          </a:xfrm>
        </p:grpSpPr>
        <p:sp>
          <p:nvSpPr>
            <p:cNvPr id="192" name="Picture Placeholder">
              <a:extLst>
                <a:ext uri="{FF2B5EF4-FFF2-40B4-BE49-F238E27FC236}">
                  <a16:creationId xmlns:a16="http://schemas.microsoft.com/office/drawing/2014/main" id="{17E92ABC-C126-4697-AE14-B36266030789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1206571"/>
                <a:gd name="connsiteY0" fmla="*/ 11427 h 925268"/>
                <a:gd name="connsiteX1" fmla="*/ 11427 w 1206571"/>
                <a:gd name="connsiteY1" fmla="*/ 0 h 925268"/>
                <a:gd name="connsiteX2" fmla="*/ 615123 w 1206571"/>
                <a:gd name="connsiteY2" fmla="*/ 0 h 925268"/>
                <a:gd name="connsiteX3" fmla="*/ 1195144 w 1206571"/>
                <a:gd name="connsiteY3" fmla="*/ 0 h 925268"/>
                <a:gd name="connsiteX4" fmla="*/ 1206571 w 1206571"/>
                <a:gd name="connsiteY4" fmla="*/ 11427 h 925268"/>
                <a:gd name="connsiteX5" fmla="*/ 1206571 w 1206571"/>
                <a:gd name="connsiteY5" fmla="*/ 462634 h 925268"/>
                <a:gd name="connsiteX6" fmla="*/ 1206571 w 1206571"/>
                <a:gd name="connsiteY6" fmla="*/ 913841 h 925268"/>
                <a:gd name="connsiteX7" fmla="*/ 1195144 w 1206571"/>
                <a:gd name="connsiteY7" fmla="*/ 925268 h 925268"/>
                <a:gd name="connsiteX8" fmla="*/ 615123 w 1206571"/>
                <a:gd name="connsiteY8" fmla="*/ 925268 h 925268"/>
                <a:gd name="connsiteX9" fmla="*/ 11427 w 1206571"/>
                <a:gd name="connsiteY9" fmla="*/ 925268 h 925268"/>
                <a:gd name="connsiteX10" fmla="*/ 0 w 1206571"/>
                <a:gd name="connsiteY10" fmla="*/ 913841 h 925268"/>
                <a:gd name="connsiteX11" fmla="*/ 0 w 1206571"/>
                <a:gd name="connsiteY11" fmla="*/ 462634 h 925268"/>
                <a:gd name="connsiteX12" fmla="*/ 0 w 1206571"/>
                <a:gd name="connsiteY12" fmla="*/ 11427 h 92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6571" h="925268" fill="none" extrusionOk="0">
                  <a:moveTo>
                    <a:pt x="0" y="11427"/>
                  </a:moveTo>
                  <a:cubicBezTo>
                    <a:pt x="-204" y="5149"/>
                    <a:pt x="4725" y="108"/>
                    <a:pt x="11427" y="0"/>
                  </a:cubicBezTo>
                  <a:cubicBezTo>
                    <a:pt x="209728" y="-16510"/>
                    <a:pt x="321719" y="-8205"/>
                    <a:pt x="615123" y="0"/>
                  </a:cubicBezTo>
                  <a:cubicBezTo>
                    <a:pt x="908527" y="8205"/>
                    <a:pt x="911534" y="-11296"/>
                    <a:pt x="1195144" y="0"/>
                  </a:cubicBezTo>
                  <a:cubicBezTo>
                    <a:pt x="1202322" y="-97"/>
                    <a:pt x="1205860" y="6267"/>
                    <a:pt x="1206571" y="11427"/>
                  </a:cubicBezTo>
                  <a:cubicBezTo>
                    <a:pt x="1218489" y="220238"/>
                    <a:pt x="1205537" y="312180"/>
                    <a:pt x="1206571" y="462634"/>
                  </a:cubicBezTo>
                  <a:cubicBezTo>
                    <a:pt x="1207605" y="613088"/>
                    <a:pt x="1223534" y="799570"/>
                    <a:pt x="1206571" y="913841"/>
                  </a:cubicBezTo>
                  <a:cubicBezTo>
                    <a:pt x="1206728" y="920649"/>
                    <a:pt x="1200988" y="926155"/>
                    <a:pt x="1195144" y="925268"/>
                  </a:cubicBezTo>
                  <a:cubicBezTo>
                    <a:pt x="986493" y="921901"/>
                    <a:pt x="779929" y="926871"/>
                    <a:pt x="615123" y="925268"/>
                  </a:cubicBezTo>
                  <a:cubicBezTo>
                    <a:pt x="450317" y="923665"/>
                    <a:pt x="201893" y="912376"/>
                    <a:pt x="11427" y="925268"/>
                  </a:cubicBezTo>
                  <a:cubicBezTo>
                    <a:pt x="5253" y="925156"/>
                    <a:pt x="1227" y="920187"/>
                    <a:pt x="0" y="913841"/>
                  </a:cubicBezTo>
                  <a:cubicBezTo>
                    <a:pt x="12546" y="782894"/>
                    <a:pt x="-21678" y="593189"/>
                    <a:pt x="0" y="462634"/>
                  </a:cubicBezTo>
                  <a:cubicBezTo>
                    <a:pt x="21678" y="332079"/>
                    <a:pt x="9466" y="222608"/>
                    <a:pt x="0" y="11427"/>
                  </a:cubicBezTo>
                  <a:close/>
                </a:path>
                <a:path w="1206571" h="925268" stroke="0" extrusionOk="0">
                  <a:moveTo>
                    <a:pt x="0" y="11427"/>
                  </a:moveTo>
                  <a:cubicBezTo>
                    <a:pt x="-83" y="3886"/>
                    <a:pt x="5178" y="-189"/>
                    <a:pt x="11427" y="0"/>
                  </a:cubicBezTo>
                  <a:cubicBezTo>
                    <a:pt x="169266" y="20972"/>
                    <a:pt x="414349" y="14187"/>
                    <a:pt x="579611" y="0"/>
                  </a:cubicBezTo>
                  <a:cubicBezTo>
                    <a:pt x="744873" y="-14187"/>
                    <a:pt x="1009225" y="28746"/>
                    <a:pt x="1195144" y="0"/>
                  </a:cubicBezTo>
                  <a:cubicBezTo>
                    <a:pt x="1201815" y="661"/>
                    <a:pt x="1206569" y="5370"/>
                    <a:pt x="1206571" y="11427"/>
                  </a:cubicBezTo>
                  <a:cubicBezTo>
                    <a:pt x="1217902" y="126847"/>
                    <a:pt x="1201467" y="281270"/>
                    <a:pt x="1206571" y="444586"/>
                  </a:cubicBezTo>
                  <a:cubicBezTo>
                    <a:pt x="1211675" y="607902"/>
                    <a:pt x="1213958" y="765140"/>
                    <a:pt x="1206571" y="913841"/>
                  </a:cubicBezTo>
                  <a:cubicBezTo>
                    <a:pt x="1206788" y="919374"/>
                    <a:pt x="1201679" y="925767"/>
                    <a:pt x="1195144" y="925268"/>
                  </a:cubicBezTo>
                  <a:cubicBezTo>
                    <a:pt x="981529" y="898708"/>
                    <a:pt x="847610" y="935541"/>
                    <a:pt x="615123" y="925268"/>
                  </a:cubicBezTo>
                  <a:cubicBezTo>
                    <a:pt x="382636" y="914995"/>
                    <a:pt x="215504" y="948442"/>
                    <a:pt x="11427" y="925268"/>
                  </a:cubicBezTo>
                  <a:cubicBezTo>
                    <a:pt x="4555" y="926472"/>
                    <a:pt x="-470" y="920774"/>
                    <a:pt x="0" y="913841"/>
                  </a:cubicBezTo>
                  <a:cubicBezTo>
                    <a:pt x="-15069" y="712877"/>
                    <a:pt x="1754" y="582832"/>
                    <a:pt x="0" y="462634"/>
                  </a:cubicBezTo>
                  <a:cubicBezTo>
                    <a:pt x="-1754" y="342436"/>
                    <a:pt x="18674" y="187493"/>
                    <a:pt x="0" y="114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Picture Placeholder Graphic">
              <a:extLst>
                <a:ext uri="{FF2B5EF4-FFF2-40B4-BE49-F238E27FC236}">
                  <a16:creationId xmlns:a16="http://schemas.microsoft.com/office/drawing/2014/main" id="{428F6858-D541-46DE-A1E5-D1C0EB22C31F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97" name="Triangle 2">
                <a:extLst>
                  <a:ext uri="{FF2B5EF4-FFF2-40B4-BE49-F238E27FC236}">
                    <a16:creationId xmlns:a16="http://schemas.microsoft.com/office/drawing/2014/main" id="{9FA2D23F-A7EE-42A0-8AB1-0B6897AFC62A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riangle 1">
                <a:extLst>
                  <a:ext uri="{FF2B5EF4-FFF2-40B4-BE49-F238E27FC236}">
                    <a16:creationId xmlns:a16="http://schemas.microsoft.com/office/drawing/2014/main" id="{8A0C1286-F9FA-4353-AC9F-9EFC54094E28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ircle">
                <a:extLst>
                  <a:ext uri="{FF2B5EF4-FFF2-40B4-BE49-F238E27FC236}">
                    <a16:creationId xmlns:a16="http://schemas.microsoft.com/office/drawing/2014/main" id="{5187B1DD-9F33-40E5-9C91-BD1982B6472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5412AD5-2934-4567-AF3F-73F1B5956F5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29193" y="4619836"/>
            <a:ext cx="1111943" cy="834242"/>
          </a:xfrm>
          <a:prstGeom prst="rect">
            <a:avLst/>
          </a:prstGeom>
        </p:spPr>
      </p:pic>
      <p:grpSp>
        <p:nvGrpSpPr>
          <p:cNvPr id="20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262BFE13-206D-4848-94E7-CF510A982538}"/>
              </a:ext>
            </a:extLst>
          </p:cNvPr>
          <p:cNvGrpSpPr/>
          <p:nvPr/>
        </p:nvGrpSpPr>
        <p:grpSpPr>
          <a:xfrm>
            <a:off x="4367739" y="5577871"/>
            <a:ext cx="1201350" cy="295850"/>
            <a:chOff x="-5326399" y="1380314"/>
            <a:chExt cx="1228382" cy="622836"/>
          </a:xfrm>
        </p:grpSpPr>
        <p:sp>
          <p:nvSpPr>
            <p:cNvPr id="207" name="Rectangle 5">
              <a:extLst>
                <a:ext uri="{FF2B5EF4-FFF2-40B4-BE49-F238E27FC236}">
                  <a16:creationId xmlns:a16="http://schemas.microsoft.com/office/drawing/2014/main" id="{5A6AFB84-FB04-4AE5-BD59-53EFC77BB2BD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01349"/>
                <a:gd name="connsiteY0" fmla="*/ 0 h 30404"/>
                <a:gd name="connsiteX1" fmla="*/ 600675 w 1201349"/>
                <a:gd name="connsiteY1" fmla="*/ 0 h 30404"/>
                <a:gd name="connsiteX2" fmla="*/ 1201349 w 1201349"/>
                <a:gd name="connsiteY2" fmla="*/ 0 h 30404"/>
                <a:gd name="connsiteX3" fmla="*/ 1201349 w 1201349"/>
                <a:gd name="connsiteY3" fmla="*/ 30404 h 30404"/>
                <a:gd name="connsiteX4" fmla="*/ 576648 w 1201349"/>
                <a:gd name="connsiteY4" fmla="*/ 30404 h 30404"/>
                <a:gd name="connsiteX5" fmla="*/ 0 w 1201349"/>
                <a:gd name="connsiteY5" fmla="*/ 30404 h 30404"/>
                <a:gd name="connsiteX6" fmla="*/ 0 w 1201349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349" h="30404" fill="none" extrusionOk="0">
                  <a:moveTo>
                    <a:pt x="0" y="0"/>
                  </a:moveTo>
                  <a:cubicBezTo>
                    <a:pt x="219400" y="-24121"/>
                    <a:pt x="370303" y="-15300"/>
                    <a:pt x="600675" y="0"/>
                  </a:cubicBezTo>
                  <a:cubicBezTo>
                    <a:pt x="831047" y="15300"/>
                    <a:pt x="1030041" y="4677"/>
                    <a:pt x="1201349" y="0"/>
                  </a:cubicBezTo>
                  <a:cubicBezTo>
                    <a:pt x="1200528" y="9528"/>
                    <a:pt x="1200054" y="22686"/>
                    <a:pt x="1201349" y="30404"/>
                  </a:cubicBezTo>
                  <a:cubicBezTo>
                    <a:pt x="981320" y="55192"/>
                    <a:pt x="816899" y="23483"/>
                    <a:pt x="576648" y="30404"/>
                  </a:cubicBezTo>
                  <a:cubicBezTo>
                    <a:pt x="336397" y="37325"/>
                    <a:pt x="156966" y="46167"/>
                    <a:pt x="0" y="30404"/>
                  </a:cubicBezTo>
                  <a:cubicBezTo>
                    <a:pt x="-998" y="16267"/>
                    <a:pt x="1520" y="9501"/>
                    <a:pt x="0" y="0"/>
                  </a:cubicBezTo>
                  <a:close/>
                </a:path>
                <a:path w="1201349" h="30404" stroke="0" extrusionOk="0">
                  <a:moveTo>
                    <a:pt x="0" y="0"/>
                  </a:moveTo>
                  <a:cubicBezTo>
                    <a:pt x="211162" y="5331"/>
                    <a:pt x="354490" y="-8143"/>
                    <a:pt x="612688" y="0"/>
                  </a:cubicBezTo>
                  <a:cubicBezTo>
                    <a:pt x="870886" y="8143"/>
                    <a:pt x="994569" y="13576"/>
                    <a:pt x="1201349" y="0"/>
                  </a:cubicBezTo>
                  <a:cubicBezTo>
                    <a:pt x="1201353" y="9568"/>
                    <a:pt x="1202556" y="17659"/>
                    <a:pt x="1201349" y="30404"/>
                  </a:cubicBezTo>
                  <a:cubicBezTo>
                    <a:pt x="901332" y="35870"/>
                    <a:pt x="814931" y="40499"/>
                    <a:pt x="576648" y="30404"/>
                  </a:cubicBezTo>
                  <a:cubicBezTo>
                    <a:pt x="338365" y="20309"/>
                    <a:pt x="118413" y="5105"/>
                    <a:pt x="0" y="30404"/>
                  </a:cubicBezTo>
                  <a:cubicBezTo>
                    <a:pt x="-1052" y="18336"/>
                    <a:pt x="724" y="780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4">
              <a:extLst>
                <a:ext uri="{FF2B5EF4-FFF2-40B4-BE49-F238E27FC236}">
                  <a16:creationId xmlns:a16="http://schemas.microsoft.com/office/drawing/2014/main" id="{A9CE12E6-10F3-445E-9085-C86D48CC845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30681"/>
                <a:gd name="connsiteY0" fmla="*/ 0 h 30404"/>
                <a:gd name="connsiteX1" fmla="*/ 587954 w 1130681"/>
                <a:gd name="connsiteY1" fmla="*/ 0 h 30404"/>
                <a:gd name="connsiteX2" fmla="*/ 1130681 w 1130681"/>
                <a:gd name="connsiteY2" fmla="*/ 0 h 30404"/>
                <a:gd name="connsiteX3" fmla="*/ 1130681 w 1130681"/>
                <a:gd name="connsiteY3" fmla="*/ 30404 h 30404"/>
                <a:gd name="connsiteX4" fmla="*/ 554034 w 1130681"/>
                <a:gd name="connsiteY4" fmla="*/ 30404 h 30404"/>
                <a:gd name="connsiteX5" fmla="*/ 0 w 1130681"/>
                <a:gd name="connsiteY5" fmla="*/ 30404 h 30404"/>
                <a:gd name="connsiteX6" fmla="*/ 0 w 1130681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681" h="30404" fill="none" extrusionOk="0">
                  <a:moveTo>
                    <a:pt x="0" y="0"/>
                  </a:moveTo>
                  <a:cubicBezTo>
                    <a:pt x="174180" y="-3461"/>
                    <a:pt x="436871" y="-10579"/>
                    <a:pt x="587954" y="0"/>
                  </a:cubicBezTo>
                  <a:cubicBezTo>
                    <a:pt x="739037" y="10579"/>
                    <a:pt x="992657" y="19377"/>
                    <a:pt x="1130681" y="0"/>
                  </a:cubicBezTo>
                  <a:cubicBezTo>
                    <a:pt x="1131031" y="11414"/>
                    <a:pt x="1131198" y="22188"/>
                    <a:pt x="1130681" y="30404"/>
                  </a:cubicBezTo>
                  <a:cubicBezTo>
                    <a:pt x="884227" y="57464"/>
                    <a:pt x="755474" y="24248"/>
                    <a:pt x="554034" y="30404"/>
                  </a:cubicBezTo>
                  <a:cubicBezTo>
                    <a:pt x="352594" y="36560"/>
                    <a:pt x="199726" y="20876"/>
                    <a:pt x="0" y="30404"/>
                  </a:cubicBezTo>
                  <a:cubicBezTo>
                    <a:pt x="1258" y="22051"/>
                    <a:pt x="-155" y="15032"/>
                    <a:pt x="0" y="0"/>
                  </a:cubicBezTo>
                  <a:close/>
                </a:path>
                <a:path w="1130681" h="30404" stroke="0" extrusionOk="0">
                  <a:moveTo>
                    <a:pt x="0" y="0"/>
                  </a:moveTo>
                  <a:cubicBezTo>
                    <a:pt x="189518" y="23696"/>
                    <a:pt x="427673" y="-4813"/>
                    <a:pt x="542727" y="0"/>
                  </a:cubicBezTo>
                  <a:cubicBezTo>
                    <a:pt x="657781" y="4813"/>
                    <a:pt x="837470" y="-3612"/>
                    <a:pt x="1130681" y="0"/>
                  </a:cubicBezTo>
                  <a:cubicBezTo>
                    <a:pt x="1131395" y="12522"/>
                    <a:pt x="1129237" y="19290"/>
                    <a:pt x="1130681" y="30404"/>
                  </a:cubicBezTo>
                  <a:cubicBezTo>
                    <a:pt x="993387" y="20311"/>
                    <a:pt x="788204" y="46455"/>
                    <a:pt x="554034" y="30404"/>
                  </a:cubicBezTo>
                  <a:cubicBezTo>
                    <a:pt x="319864" y="14353"/>
                    <a:pt x="253114" y="46121"/>
                    <a:pt x="0" y="30404"/>
                  </a:cubicBezTo>
                  <a:cubicBezTo>
                    <a:pt x="22" y="17435"/>
                    <a:pt x="-1195" y="981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3">
              <a:extLst>
                <a:ext uri="{FF2B5EF4-FFF2-40B4-BE49-F238E27FC236}">
                  <a16:creationId xmlns:a16="http://schemas.microsoft.com/office/drawing/2014/main" id="{F59720B2-441B-4EA4-AD20-6796C423CC55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12163"/>
                <a:gd name="connsiteY0" fmla="*/ 0 h 30404"/>
                <a:gd name="connsiteX1" fmla="*/ 465203 w 912163"/>
                <a:gd name="connsiteY1" fmla="*/ 0 h 30404"/>
                <a:gd name="connsiteX2" fmla="*/ 912163 w 912163"/>
                <a:gd name="connsiteY2" fmla="*/ 0 h 30404"/>
                <a:gd name="connsiteX3" fmla="*/ 912163 w 912163"/>
                <a:gd name="connsiteY3" fmla="*/ 30404 h 30404"/>
                <a:gd name="connsiteX4" fmla="*/ 437838 w 912163"/>
                <a:gd name="connsiteY4" fmla="*/ 30404 h 30404"/>
                <a:gd name="connsiteX5" fmla="*/ 0 w 912163"/>
                <a:gd name="connsiteY5" fmla="*/ 30404 h 30404"/>
                <a:gd name="connsiteX6" fmla="*/ 0 w 912163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2163" h="30404" fill="none" extrusionOk="0">
                  <a:moveTo>
                    <a:pt x="0" y="0"/>
                  </a:moveTo>
                  <a:cubicBezTo>
                    <a:pt x="207696" y="5367"/>
                    <a:pt x="296165" y="5451"/>
                    <a:pt x="465203" y="0"/>
                  </a:cubicBezTo>
                  <a:cubicBezTo>
                    <a:pt x="634241" y="-5451"/>
                    <a:pt x="707982" y="-9205"/>
                    <a:pt x="912163" y="0"/>
                  </a:cubicBezTo>
                  <a:cubicBezTo>
                    <a:pt x="913071" y="8780"/>
                    <a:pt x="910987" y="20002"/>
                    <a:pt x="912163" y="30404"/>
                  </a:cubicBezTo>
                  <a:cubicBezTo>
                    <a:pt x="688375" y="22423"/>
                    <a:pt x="662144" y="39805"/>
                    <a:pt x="437838" y="30404"/>
                  </a:cubicBezTo>
                  <a:cubicBezTo>
                    <a:pt x="213532" y="21003"/>
                    <a:pt x="111938" y="37902"/>
                    <a:pt x="0" y="30404"/>
                  </a:cubicBezTo>
                  <a:cubicBezTo>
                    <a:pt x="761" y="17064"/>
                    <a:pt x="-827" y="12633"/>
                    <a:pt x="0" y="0"/>
                  </a:cubicBezTo>
                  <a:close/>
                </a:path>
                <a:path w="912163" h="30404" stroke="0" extrusionOk="0">
                  <a:moveTo>
                    <a:pt x="0" y="0"/>
                  </a:moveTo>
                  <a:cubicBezTo>
                    <a:pt x="153086" y="-21774"/>
                    <a:pt x="250902" y="-20167"/>
                    <a:pt x="437838" y="0"/>
                  </a:cubicBezTo>
                  <a:cubicBezTo>
                    <a:pt x="624774" y="20167"/>
                    <a:pt x="744839" y="10152"/>
                    <a:pt x="912163" y="0"/>
                  </a:cubicBezTo>
                  <a:cubicBezTo>
                    <a:pt x="912322" y="9335"/>
                    <a:pt x="913060" y="23440"/>
                    <a:pt x="912163" y="30404"/>
                  </a:cubicBezTo>
                  <a:cubicBezTo>
                    <a:pt x="742551" y="47056"/>
                    <a:pt x="608871" y="21918"/>
                    <a:pt x="446960" y="30404"/>
                  </a:cubicBezTo>
                  <a:cubicBezTo>
                    <a:pt x="285049" y="38890"/>
                    <a:pt x="195820" y="44368"/>
                    <a:pt x="0" y="30404"/>
                  </a:cubicBezTo>
                  <a:cubicBezTo>
                    <a:pt x="-1272" y="22335"/>
                    <a:pt x="-1270" y="1122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">
              <a:extLst>
                <a:ext uri="{FF2B5EF4-FFF2-40B4-BE49-F238E27FC236}">
                  <a16:creationId xmlns:a16="http://schemas.microsoft.com/office/drawing/2014/main" id="{F529A706-C271-49D7-8CCA-59461B4FA7C0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989346"/>
                <a:gd name="connsiteY0" fmla="*/ 0 h 30404"/>
                <a:gd name="connsiteX1" fmla="*/ 464993 w 989346"/>
                <a:gd name="connsiteY1" fmla="*/ 0 h 30404"/>
                <a:gd name="connsiteX2" fmla="*/ 989346 w 989346"/>
                <a:gd name="connsiteY2" fmla="*/ 0 h 30404"/>
                <a:gd name="connsiteX3" fmla="*/ 989346 w 989346"/>
                <a:gd name="connsiteY3" fmla="*/ 30404 h 30404"/>
                <a:gd name="connsiteX4" fmla="*/ 484780 w 989346"/>
                <a:gd name="connsiteY4" fmla="*/ 30404 h 30404"/>
                <a:gd name="connsiteX5" fmla="*/ 0 w 989346"/>
                <a:gd name="connsiteY5" fmla="*/ 30404 h 30404"/>
                <a:gd name="connsiteX6" fmla="*/ 0 w 989346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9346" h="30404" fill="none" extrusionOk="0">
                  <a:moveTo>
                    <a:pt x="0" y="0"/>
                  </a:moveTo>
                  <a:cubicBezTo>
                    <a:pt x="149558" y="20440"/>
                    <a:pt x="332018" y="115"/>
                    <a:pt x="464993" y="0"/>
                  </a:cubicBezTo>
                  <a:cubicBezTo>
                    <a:pt x="597968" y="-115"/>
                    <a:pt x="794470" y="-14931"/>
                    <a:pt x="989346" y="0"/>
                  </a:cubicBezTo>
                  <a:cubicBezTo>
                    <a:pt x="990631" y="8747"/>
                    <a:pt x="988786" y="15264"/>
                    <a:pt x="989346" y="30404"/>
                  </a:cubicBezTo>
                  <a:cubicBezTo>
                    <a:pt x="807605" y="30407"/>
                    <a:pt x="610034" y="53774"/>
                    <a:pt x="484780" y="30404"/>
                  </a:cubicBezTo>
                  <a:cubicBezTo>
                    <a:pt x="359526" y="7034"/>
                    <a:pt x="130852" y="38825"/>
                    <a:pt x="0" y="30404"/>
                  </a:cubicBezTo>
                  <a:cubicBezTo>
                    <a:pt x="524" y="17396"/>
                    <a:pt x="743" y="11911"/>
                    <a:pt x="0" y="0"/>
                  </a:cubicBezTo>
                  <a:close/>
                </a:path>
                <a:path w="989346" h="30404" stroke="0" extrusionOk="0">
                  <a:moveTo>
                    <a:pt x="0" y="0"/>
                  </a:moveTo>
                  <a:cubicBezTo>
                    <a:pt x="110396" y="15634"/>
                    <a:pt x="301397" y="-17908"/>
                    <a:pt x="474886" y="0"/>
                  </a:cubicBezTo>
                  <a:cubicBezTo>
                    <a:pt x="648375" y="17908"/>
                    <a:pt x="819476" y="22597"/>
                    <a:pt x="989346" y="0"/>
                  </a:cubicBezTo>
                  <a:cubicBezTo>
                    <a:pt x="988656" y="7001"/>
                    <a:pt x="988961" y="21057"/>
                    <a:pt x="989346" y="30404"/>
                  </a:cubicBezTo>
                  <a:cubicBezTo>
                    <a:pt x="871816" y="17226"/>
                    <a:pt x="627514" y="19167"/>
                    <a:pt x="494673" y="30404"/>
                  </a:cubicBezTo>
                  <a:cubicBezTo>
                    <a:pt x="361832" y="41641"/>
                    <a:pt x="194194" y="25720"/>
                    <a:pt x="0" y="30404"/>
                  </a:cubicBezTo>
                  <a:cubicBezTo>
                    <a:pt x="-398" y="20277"/>
                    <a:pt x="836" y="761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Rectangle 1">
              <a:extLst>
                <a:ext uri="{FF2B5EF4-FFF2-40B4-BE49-F238E27FC236}">
                  <a16:creationId xmlns:a16="http://schemas.microsoft.com/office/drawing/2014/main" id="{C8EC6CA6-0227-4825-A7AA-8951BEED5769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49967"/>
                <a:gd name="connsiteY0" fmla="*/ 0 h 30404"/>
                <a:gd name="connsiteX1" fmla="*/ 441983 w 849967"/>
                <a:gd name="connsiteY1" fmla="*/ 0 h 30404"/>
                <a:gd name="connsiteX2" fmla="*/ 849967 w 849967"/>
                <a:gd name="connsiteY2" fmla="*/ 0 h 30404"/>
                <a:gd name="connsiteX3" fmla="*/ 849967 w 849967"/>
                <a:gd name="connsiteY3" fmla="*/ 30404 h 30404"/>
                <a:gd name="connsiteX4" fmla="*/ 433483 w 849967"/>
                <a:gd name="connsiteY4" fmla="*/ 30404 h 30404"/>
                <a:gd name="connsiteX5" fmla="*/ 0 w 849967"/>
                <a:gd name="connsiteY5" fmla="*/ 30404 h 30404"/>
                <a:gd name="connsiteX6" fmla="*/ 0 w 849967"/>
                <a:gd name="connsiteY6" fmla="*/ 0 h 3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9967" h="30404" fill="none" extrusionOk="0">
                  <a:moveTo>
                    <a:pt x="0" y="0"/>
                  </a:moveTo>
                  <a:cubicBezTo>
                    <a:pt x="150018" y="14380"/>
                    <a:pt x="302568" y="-16185"/>
                    <a:pt x="441983" y="0"/>
                  </a:cubicBezTo>
                  <a:cubicBezTo>
                    <a:pt x="581398" y="16185"/>
                    <a:pt x="671762" y="6527"/>
                    <a:pt x="849967" y="0"/>
                  </a:cubicBezTo>
                  <a:cubicBezTo>
                    <a:pt x="851035" y="9950"/>
                    <a:pt x="850734" y="17174"/>
                    <a:pt x="849967" y="30404"/>
                  </a:cubicBezTo>
                  <a:cubicBezTo>
                    <a:pt x="644934" y="42739"/>
                    <a:pt x="615502" y="43336"/>
                    <a:pt x="433483" y="30404"/>
                  </a:cubicBezTo>
                  <a:cubicBezTo>
                    <a:pt x="251464" y="17472"/>
                    <a:pt x="132533" y="26114"/>
                    <a:pt x="0" y="30404"/>
                  </a:cubicBezTo>
                  <a:cubicBezTo>
                    <a:pt x="388" y="21731"/>
                    <a:pt x="-677" y="8535"/>
                    <a:pt x="0" y="0"/>
                  </a:cubicBezTo>
                  <a:close/>
                </a:path>
                <a:path w="849967" h="30404" stroke="0" extrusionOk="0">
                  <a:moveTo>
                    <a:pt x="0" y="0"/>
                  </a:moveTo>
                  <a:cubicBezTo>
                    <a:pt x="119189" y="-3024"/>
                    <a:pt x="251072" y="-19314"/>
                    <a:pt x="416484" y="0"/>
                  </a:cubicBezTo>
                  <a:cubicBezTo>
                    <a:pt x="581896" y="19314"/>
                    <a:pt x="677032" y="16691"/>
                    <a:pt x="849967" y="0"/>
                  </a:cubicBezTo>
                  <a:cubicBezTo>
                    <a:pt x="850353" y="7199"/>
                    <a:pt x="851447" y="20979"/>
                    <a:pt x="849967" y="30404"/>
                  </a:cubicBezTo>
                  <a:cubicBezTo>
                    <a:pt x="641114" y="35777"/>
                    <a:pt x="550260" y="14821"/>
                    <a:pt x="424984" y="30404"/>
                  </a:cubicBezTo>
                  <a:cubicBezTo>
                    <a:pt x="299708" y="45987"/>
                    <a:pt x="97549" y="38785"/>
                    <a:pt x="0" y="30404"/>
                  </a:cubicBezTo>
                  <a:cubicBezTo>
                    <a:pt x="-411" y="18132"/>
                    <a:pt x="1407" y="751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01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Try It Yourself!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354513" y="1383034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" name="Submit Bar">
            <a:extLst>
              <a:ext uri="{FF2B5EF4-FFF2-40B4-BE49-F238E27FC236}">
                <a16:creationId xmlns:a16="http://schemas.microsoft.com/office/drawing/2014/main" id="{49881591-993F-48E2-84CA-59F41E795706}"/>
              </a:ext>
            </a:extLst>
          </p:cNvPr>
          <p:cNvGrpSpPr/>
          <p:nvPr/>
        </p:nvGrpSpPr>
        <p:grpSpPr>
          <a:xfrm>
            <a:off x="620503" y="1933331"/>
            <a:ext cx="6089230" cy="243731"/>
            <a:chOff x="314422" y="4283541"/>
            <a:chExt cx="2790296" cy="223159"/>
          </a:xfrm>
        </p:grpSpPr>
        <p:sp>
          <p:nvSpPr>
            <p:cNvPr id="78" name="Submit Bar Background">
              <a:extLst>
                <a:ext uri="{FF2B5EF4-FFF2-40B4-BE49-F238E27FC236}">
                  <a16:creationId xmlns:a16="http://schemas.microsoft.com/office/drawing/2014/main" id="{7D2E921E-2B0F-4A5B-9AAD-E5DCBB56434C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6084180"/>
                <a:gd name="connsiteY0" fmla="*/ 11919 h 243147"/>
                <a:gd name="connsiteX1" fmla="*/ 11919 w 6084180"/>
                <a:gd name="connsiteY1" fmla="*/ 0 h 243147"/>
                <a:gd name="connsiteX2" fmla="*/ 564083 w 6084180"/>
                <a:gd name="connsiteY2" fmla="*/ 0 h 243147"/>
                <a:gd name="connsiteX3" fmla="*/ 1055645 w 6084180"/>
                <a:gd name="connsiteY3" fmla="*/ 0 h 243147"/>
                <a:gd name="connsiteX4" fmla="*/ 1729016 w 6084180"/>
                <a:gd name="connsiteY4" fmla="*/ 0 h 243147"/>
                <a:gd name="connsiteX5" fmla="*/ 2281180 w 6084180"/>
                <a:gd name="connsiteY5" fmla="*/ 0 h 243147"/>
                <a:gd name="connsiteX6" fmla="*/ 2954552 w 6084180"/>
                <a:gd name="connsiteY6" fmla="*/ 0 h 243147"/>
                <a:gd name="connsiteX7" fmla="*/ 3506716 w 6084180"/>
                <a:gd name="connsiteY7" fmla="*/ 0 h 243147"/>
                <a:gd name="connsiteX8" fmla="*/ 4240691 w 6084180"/>
                <a:gd name="connsiteY8" fmla="*/ 0 h 243147"/>
                <a:gd name="connsiteX9" fmla="*/ 5035269 w 6084180"/>
                <a:gd name="connsiteY9" fmla="*/ 0 h 243147"/>
                <a:gd name="connsiteX10" fmla="*/ 6072261 w 6084180"/>
                <a:gd name="connsiteY10" fmla="*/ 0 h 243147"/>
                <a:gd name="connsiteX11" fmla="*/ 6084180 w 6084180"/>
                <a:gd name="connsiteY11" fmla="*/ 11919 h 243147"/>
                <a:gd name="connsiteX12" fmla="*/ 6084180 w 6084180"/>
                <a:gd name="connsiteY12" fmla="*/ 231228 h 243147"/>
                <a:gd name="connsiteX13" fmla="*/ 6072261 w 6084180"/>
                <a:gd name="connsiteY13" fmla="*/ 243147 h 243147"/>
                <a:gd name="connsiteX14" fmla="*/ 5459493 w 6084180"/>
                <a:gd name="connsiteY14" fmla="*/ 243147 h 243147"/>
                <a:gd name="connsiteX15" fmla="*/ 4967932 w 6084180"/>
                <a:gd name="connsiteY15" fmla="*/ 243147 h 243147"/>
                <a:gd name="connsiteX16" fmla="*/ 4476371 w 6084180"/>
                <a:gd name="connsiteY16" fmla="*/ 243147 h 243147"/>
                <a:gd name="connsiteX17" fmla="*/ 3863603 w 6084180"/>
                <a:gd name="connsiteY17" fmla="*/ 243147 h 243147"/>
                <a:gd name="connsiteX18" fmla="*/ 3129628 w 6084180"/>
                <a:gd name="connsiteY18" fmla="*/ 243147 h 243147"/>
                <a:gd name="connsiteX19" fmla="*/ 2456257 w 6084180"/>
                <a:gd name="connsiteY19" fmla="*/ 243147 h 243147"/>
                <a:gd name="connsiteX20" fmla="*/ 1782886 w 6084180"/>
                <a:gd name="connsiteY20" fmla="*/ 243147 h 243147"/>
                <a:gd name="connsiteX21" fmla="*/ 1170118 w 6084180"/>
                <a:gd name="connsiteY21" fmla="*/ 243147 h 243147"/>
                <a:gd name="connsiteX22" fmla="*/ 617953 w 6084180"/>
                <a:gd name="connsiteY22" fmla="*/ 243147 h 243147"/>
                <a:gd name="connsiteX23" fmla="*/ 11919 w 6084180"/>
                <a:gd name="connsiteY23" fmla="*/ 243147 h 243147"/>
                <a:gd name="connsiteX24" fmla="*/ 0 w 6084180"/>
                <a:gd name="connsiteY24" fmla="*/ 231228 h 243147"/>
                <a:gd name="connsiteX25" fmla="*/ 0 w 6084180"/>
                <a:gd name="connsiteY25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4180" h="243147" fill="none" extrusionOk="0">
                  <a:moveTo>
                    <a:pt x="0" y="11919"/>
                  </a:moveTo>
                  <a:cubicBezTo>
                    <a:pt x="-63" y="5516"/>
                    <a:pt x="5223" y="515"/>
                    <a:pt x="11919" y="0"/>
                  </a:cubicBezTo>
                  <a:cubicBezTo>
                    <a:pt x="254489" y="-17755"/>
                    <a:pt x="358523" y="3819"/>
                    <a:pt x="564083" y="0"/>
                  </a:cubicBezTo>
                  <a:cubicBezTo>
                    <a:pt x="769643" y="-3819"/>
                    <a:pt x="953349" y="709"/>
                    <a:pt x="1055645" y="0"/>
                  </a:cubicBezTo>
                  <a:cubicBezTo>
                    <a:pt x="1157941" y="-709"/>
                    <a:pt x="1468482" y="-5476"/>
                    <a:pt x="1729016" y="0"/>
                  </a:cubicBezTo>
                  <a:cubicBezTo>
                    <a:pt x="1989550" y="5476"/>
                    <a:pt x="2167726" y="-27596"/>
                    <a:pt x="2281180" y="0"/>
                  </a:cubicBezTo>
                  <a:cubicBezTo>
                    <a:pt x="2394634" y="27596"/>
                    <a:pt x="2680382" y="-4133"/>
                    <a:pt x="2954552" y="0"/>
                  </a:cubicBezTo>
                  <a:cubicBezTo>
                    <a:pt x="3228722" y="4133"/>
                    <a:pt x="3269814" y="-502"/>
                    <a:pt x="3506716" y="0"/>
                  </a:cubicBezTo>
                  <a:cubicBezTo>
                    <a:pt x="3743618" y="502"/>
                    <a:pt x="4050705" y="17932"/>
                    <a:pt x="4240691" y="0"/>
                  </a:cubicBezTo>
                  <a:cubicBezTo>
                    <a:pt x="4430677" y="-17932"/>
                    <a:pt x="4785941" y="32688"/>
                    <a:pt x="5035269" y="0"/>
                  </a:cubicBezTo>
                  <a:cubicBezTo>
                    <a:pt x="5284597" y="-32688"/>
                    <a:pt x="5797236" y="-45996"/>
                    <a:pt x="6072261" y="0"/>
                  </a:cubicBezTo>
                  <a:cubicBezTo>
                    <a:pt x="6079496" y="-1340"/>
                    <a:pt x="6084466" y="4271"/>
                    <a:pt x="6084180" y="11919"/>
                  </a:cubicBezTo>
                  <a:cubicBezTo>
                    <a:pt x="6084983" y="66982"/>
                    <a:pt x="6094499" y="185117"/>
                    <a:pt x="6084180" y="231228"/>
                  </a:cubicBezTo>
                  <a:cubicBezTo>
                    <a:pt x="6084046" y="237205"/>
                    <a:pt x="6079759" y="242086"/>
                    <a:pt x="6072261" y="243147"/>
                  </a:cubicBezTo>
                  <a:cubicBezTo>
                    <a:pt x="5801162" y="241535"/>
                    <a:pt x="5704248" y="228728"/>
                    <a:pt x="5459493" y="243147"/>
                  </a:cubicBezTo>
                  <a:cubicBezTo>
                    <a:pt x="5214738" y="257566"/>
                    <a:pt x="5104224" y="256062"/>
                    <a:pt x="4967932" y="243147"/>
                  </a:cubicBezTo>
                  <a:cubicBezTo>
                    <a:pt x="4831640" y="230232"/>
                    <a:pt x="4636638" y="239248"/>
                    <a:pt x="4476371" y="243147"/>
                  </a:cubicBezTo>
                  <a:cubicBezTo>
                    <a:pt x="4316104" y="247046"/>
                    <a:pt x="4053812" y="238225"/>
                    <a:pt x="3863603" y="243147"/>
                  </a:cubicBezTo>
                  <a:cubicBezTo>
                    <a:pt x="3673394" y="248069"/>
                    <a:pt x="3375693" y="206601"/>
                    <a:pt x="3129628" y="243147"/>
                  </a:cubicBezTo>
                  <a:cubicBezTo>
                    <a:pt x="2883563" y="279693"/>
                    <a:pt x="2662051" y="239818"/>
                    <a:pt x="2456257" y="243147"/>
                  </a:cubicBezTo>
                  <a:cubicBezTo>
                    <a:pt x="2250463" y="246476"/>
                    <a:pt x="1974177" y="219462"/>
                    <a:pt x="1782886" y="243147"/>
                  </a:cubicBezTo>
                  <a:cubicBezTo>
                    <a:pt x="1591595" y="266832"/>
                    <a:pt x="1324160" y="236911"/>
                    <a:pt x="1170118" y="243147"/>
                  </a:cubicBezTo>
                  <a:cubicBezTo>
                    <a:pt x="1016076" y="249383"/>
                    <a:pt x="729655" y="254366"/>
                    <a:pt x="617953" y="243147"/>
                  </a:cubicBezTo>
                  <a:cubicBezTo>
                    <a:pt x="506251" y="231928"/>
                    <a:pt x="194188" y="214518"/>
                    <a:pt x="11919" y="243147"/>
                  </a:cubicBezTo>
                  <a:cubicBezTo>
                    <a:pt x="5429" y="243402"/>
                    <a:pt x="18" y="238966"/>
                    <a:pt x="0" y="231228"/>
                  </a:cubicBezTo>
                  <a:cubicBezTo>
                    <a:pt x="7253" y="167127"/>
                    <a:pt x="4252" y="68245"/>
                    <a:pt x="0" y="11919"/>
                  </a:cubicBezTo>
                  <a:close/>
                </a:path>
                <a:path w="6084180" h="243147" stroke="0" extrusionOk="0">
                  <a:moveTo>
                    <a:pt x="0" y="11919"/>
                  </a:moveTo>
                  <a:cubicBezTo>
                    <a:pt x="302" y="4766"/>
                    <a:pt x="5071" y="511"/>
                    <a:pt x="11919" y="0"/>
                  </a:cubicBezTo>
                  <a:cubicBezTo>
                    <a:pt x="246251" y="8999"/>
                    <a:pt x="528446" y="6057"/>
                    <a:pt x="745894" y="0"/>
                  </a:cubicBezTo>
                  <a:cubicBezTo>
                    <a:pt x="963343" y="-6057"/>
                    <a:pt x="1333776" y="-34360"/>
                    <a:pt x="1540472" y="0"/>
                  </a:cubicBezTo>
                  <a:cubicBezTo>
                    <a:pt x="1747168" y="34360"/>
                    <a:pt x="1920080" y="26614"/>
                    <a:pt x="2274447" y="0"/>
                  </a:cubicBezTo>
                  <a:cubicBezTo>
                    <a:pt x="2628814" y="-26614"/>
                    <a:pt x="2603656" y="-1488"/>
                    <a:pt x="2826611" y="0"/>
                  </a:cubicBezTo>
                  <a:cubicBezTo>
                    <a:pt x="3049566" y="1488"/>
                    <a:pt x="3175336" y="-779"/>
                    <a:pt x="3318172" y="0"/>
                  </a:cubicBezTo>
                  <a:cubicBezTo>
                    <a:pt x="3461008" y="779"/>
                    <a:pt x="3611970" y="265"/>
                    <a:pt x="3809733" y="0"/>
                  </a:cubicBezTo>
                  <a:cubicBezTo>
                    <a:pt x="4007496" y="-265"/>
                    <a:pt x="4250558" y="27501"/>
                    <a:pt x="4361898" y="0"/>
                  </a:cubicBezTo>
                  <a:cubicBezTo>
                    <a:pt x="4473238" y="-27501"/>
                    <a:pt x="4647177" y="-17149"/>
                    <a:pt x="4914062" y="0"/>
                  </a:cubicBezTo>
                  <a:cubicBezTo>
                    <a:pt x="5180947" y="17149"/>
                    <a:pt x="5517408" y="12039"/>
                    <a:pt x="6072261" y="0"/>
                  </a:cubicBezTo>
                  <a:cubicBezTo>
                    <a:pt x="6078551" y="1177"/>
                    <a:pt x="6083312" y="5248"/>
                    <a:pt x="6084180" y="11919"/>
                  </a:cubicBezTo>
                  <a:cubicBezTo>
                    <a:pt x="6079569" y="93862"/>
                    <a:pt x="6073709" y="122273"/>
                    <a:pt x="6084180" y="231228"/>
                  </a:cubicBezTo>
                  <a:cubicBezTo>
                    <a:pt x="6084237" y="236975"/>
                    <a:pt x="6078243" y="244203"/>
                    <a:pt x="6072261" y="243147"/>
                  </a:cubicBezTo>
                  <a:cubicBezTo>
                    <a:pt x="5852082" y="240957"/>
                    <a:pt x="5668611" y="265959"/>
                    <a:pt x="5520097" y="243147"/>
                  </a:cubicBezTo>
                  <a:cubicBezTo>
                    <a:pt x="5371583" y="220335"/>
                    <a:pt x="5253721" y="222047"/>
                    <a:pt x="5028535" y="243147"/>
                  </a:cubicBezTo>
                  <a:cubicBezTo>
                    <a:pt x="4803349" y="264247"/>
                    <a:pt x="4497469" y="251842"/>
                    <a:pt x="4233957" y="243147"/>
                  </a:cubicBezTo>
                  <a:cubicBezTo>
                    <a:pt x="3970445" y="234452"/>
                    <a:pt x="3632135" y="255871"/>
                    <a:pt x="3439379" y="243147"/>
                  </a:cubicBezTo>
                  <a:cubicBezTo>
                    <a:pt x="3246623" y="230423"/>
                    <a:pt x="3026797" y="234586"/>
                    <a:pt x="2826611" y="243147"/>
                  </a:cubicBezTo>
                  <a:cubicBezTo>
                    <a:pt x="2626425" y="251708"/>
                    <a:pt x="2243550" y="224424"/>
                    <a:pt x="2092636" y="243147"/>
                  </a:cubicBezTo>
                  <a:cubicBezTo>
                    <a:pt x="1941723" y="261870"/>
                    <a:pt x="1829328" y="255310"/>
                    <a:pt x="1601075" y="243147"/>
                  </a:cubicBezTo>
                  <a:cubicBezTo>
                    <a:pt x="1372822" y="230984"/>
                    <a:pt x="1182152" y="244356"/>
                    <a:pt x="988307" y="243147"/>
                  </a:cubicBezTo>
                  <a:cubicBezTo>
                    <a:pt x="794462" y="241938"/>
                    <a:pt x="488519" y="285654"/>
                    <a:pt x="11919" y="243147"/>
                  </a:cubicBezTo>
                  <a:cubicBezTo>
                    <a:pt x="5350" y="244527"/>
                    <a:pt x="1353" y="237408"/>
                    <a:pt x="0" y="231228"/>
                  </a:cubicBezTo>
                  <a:cubicBezTo>
                    <a:pt x="-5358" y="159081"/>
                    <a:pt x="-7223" y="103266"/>
                    <a:pt x="0" y="119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Submit Text Background">
              <a:extLst>
                <a:ext uri="{FF2B5EF4-FFF2-40B4-BE49-F238E27FC236}">
                  <a16:creationId xmlns:a16="http://schemas.microsoft.com/office/drawing/2014/main" id="{153E2C8A-9B1E-4FD2-BBA7-95F5FF11B3A6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1303230"/>
                <a:gd name="connsiteY0" fmla="*/ 11919 h 243147"/>
                <a:gd name="connsiteX1" fmla="*/ 11919 w 1303230"/>
                <a:gd name="connsiteY1" fmla="*/ 0 h 243147"/>
                <a:gd name="connsiteX2" fmla="*/ 425589 w 1303230"/>
                <a:gd name="connsiteY2" fmla="*/ 0 h 243147"/>
                <a:gd name="connsiteX3" fmla="*/ 877641 w 1303230"/>
                <a:gd name="connsiteY3" fmla="*/ 0 h 243147"/>
                <a:gd name="connsiteX4" fmla="*/ 1291311 w 1303230"/>
                <a:gd name="connsiteY4" fmla="*/ 0 h 243147"/>
                <a:gd name="connsiteX5" fmla="*/ 1303230 w 1303230"/>
                <a:gd name="connsiteY5" fmla="*/ 11919 h 243147"/>
                <a:gd name="connsiteX6" fmla="*/ 1303230 w 1303230"/>
                <a:gd name="connsiteY6" fmla="*/ 231228 h 243147"/>
                <a:gd name="connsiteX7" fmla="*/ 1291311 w 1303230"/>
                <a:gd name="connsiteY7" fmla="*/ 243147 h 243147"/>
                <a:gd name="connsiteX8" fmla="*/ 839259 w 1303230"/>
                <a:gd name="connsiteY8" fmla="*/ 243147 h 243147"/>
                <a:gd name="connsiteX9" fmla="*/ 412795 w 1303230"/>
                <a:gd name="connsiteY9" fmla="*/ 243147 h 243147"/>
                <a:gd name="connsiteX10" fmla="*/ 11919 w 1303230"/>
                <a:gd name="connsiteY10" fmla="*/ 243147 h 243147"/>
                <a:gd name="connsiteX11" fmla="*/ 0 w 1303230"/>
                <a:gd name="connsiteY11" fmla="*/ 231228 h 243147"/>
                <a:gd name="connsiteX12" fmla="*/ 0 w 1303230"/>
                <a:gd name="connsiteY12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3230" h="243147" fill="none" extrusionOk="0">
                  <a:moveTo>
                    <a:pt x="0" y="11919"/>
                  </a:moveTo>
                  <a:cubicBezTo>
                    <a:pt x="58" y="3821"/>
                    <a:pt x="5889" y="1136"/>
                    <a:pt x="11919" y="0"/>
                  </a:cubicBezTo>
                  <a:cubicBezTo>
                    <a:pt x="182615" y="-40235"/>
                    <a:pt x="283130" y="26104"/>
                    <a:pt x="425589" y="0"/>
                  </a:cubicBezTo>
                  <a:cubicBezTo>
                    <a:pt x="568048" y="-26104"/>
                    <a:pt x="666432" y="32949"/>
                    <a:pt x="877641" y="0"/>
                  </a:cubicBezTo>
                  <a:cubicBezTo>
                    <a:pt x="1088850" y="-32949"/>
                    <a:pt x="1192060" y="1249"/>
                    <a:pt x="1291311" y="0"/>
                  </a:cubicBezTo>
                  <a:cubicBezTo>
                    <a:pt x="1297497" y="971"/>
                    <a:pt x="1303849" y="6378"/>
                    <a:pt x="1303230" y="11919"/>
                  </a:cubicBezTo>
                  <a:cubicBezTo>
                    <a:pt x="1311086" y="68046"/>
                    <a:pt x="1284306" y="167403"/>
                    <a:pt x="1303230" y="231228"/>
                  </a:cubicBezTo>
                  <a:cubicBezTo>
                    <a:pt x="1304979" y="237487"/>
                    <a:pt x="1299439" y="242764"/>
                    <a:pt x="1291311" y="243147"/>
                  </a:cubicBezTo>
                  <a:cubicBezTo>
                    <a:pt x="1089634" y="276324"/>
                    <a:pt x="930457" y="222591"/>
                    <a:pt x="839259" y="243147"/>
                  </a:cubicBezTo>
                  <a:cubicBezTo>
                    <a:pt x="748061" y="263703"/>
                    <a:pt x="528023" y="240974"/>
                    <a:pt x="412795" y="243147"/>
                  </a:cubicBezTo>
                  <a:cubicBezTo>
                    <a:pt x="297567" y="245320"/>
                    <a:pt x="136003" y="242020"/>
                    <a:pt x="11919" y="243147"/>
                  </a:cubicBezTo>
                  <a:cubicBezTo>
                    <a:pt x="5375" y="243428"/>
                    <a:pt x="947" y="238758"/>
                    <a:pt x="0" y="231228"/>
                  </a:cubicBezTo>
                  <a:cubicBezTo>
                    <a:pt x="-21615" y="178970"/>
                    <a:pt x="22551" y="110304"/>
                    <a:pt x="0" y="11919"/>
                  </a:cubicBezTo>
                  <a:close/>
                </a:path>
                <a:path w="1303230" h="243147" stroke="0" extrusionOk="0">
                  <a:moveTo>
                    <a:pt x="0" y="11919"/>
                  </a:moveTo>
                  <a:cubicBezTo>
                    <a:pt x="378" y="4622"/>
                    <a:pt x="4672" y="1282"/>
                    <a:pt x="11919" y="0"/>
                  </a:cubicBezTo>
                  <a:cubicBezTo>
                    <a:pt x="177888" y="-8166"/>
                    <a:pt x="339587" y="39093"/>
                    <a:pt x="451177" y="0"/>
                  </a:cubicBezTo>
                  <a:cubicBezTo>
                    <a:pt x="562767" y="-39093"/>
                    <a:pt x="754041" y="15852"/>
                    <a:pt x="903229" y="0"/>
                  </a:cubicBezTo>
                  <a:cubicBezTo>
                    <a:pt x="1052417" y="-15852"/>
                    <a:pt x="1194582" y="23259"/>
                    <a:pt x="1291311" y="0"/>
                  </a:cubicBezTo>
                  <a:cubicBezTo>
                    <a:pt x="1297108" y="-147"/>
                    <a:pt x="1303618" y="5572"/>
                    <a:pt x="1303230" y="11919"/>
                  </a:cubicBezTo>
                  <a:cubicBezTo>
                    <a:pt x="1309915" y="67607"/>
                    <a:pt x="1290414" y="162543"/>
                    <a:pt x="1303230" y="231228"/>
                  </a:cubicBezTo>
                  <a:cubicBezTo>
                    <a:pt x="1303160" y="237551"/>
                    <a:pt x="1296218" y="242207"/>
                    <a:pt x="1291311" y="243147"/>
                  </a:cubicBezTo>
                  <a:cubicBezTo>
                    <a:pt x="1163905" y="259506"/>
                    <a:pt x="1025948" y="231012"/>
                    <a:pt x="903229" y="243147"/>
                  </a:cubicBezTo>
                  <a:cubicBezTo>
                    <a:pt x="780510" y="255282"/>
                    <a:pt x="585857" y="234200"/>
                    <a:pt x="476765" y="243147"/>
                  </a:cubicBezTo>
                  <a:cubicBezTo>
                    <a:pt x="367673" y="252094"/>
                    <a:pt x="137371" y="200972"/>
                    <a:pt x="11919" y="243147"/>
                  </a:cubicBezTo>
                  <a:cubicBezTo>
                    <a:pt x="5611" y="245023"/>
                    <a:pt x="-914" y="236217"/>
                    <a:pt x="0" y="231228"/>
                  </a:cubicBezTo>
                  <a:cubicBezTo>
                    <a:pt x="-20184" y="151198"/>
                    <a:pt x="2079" y="78271"/>
                    <a:pt x="0" y="11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Submit Text">
              <a:extLst>
                <a:ext uri="{FF2B5EF4-FFF2-40B4-BE49-F238E27FC236}">
                  <a16:creationId xmlns:a16="http://schemas.microsoft.com/office/drawing/2014/main" id="{A3270F71-235A-4DA4-9F87-2285F8E23E03}"/>
                </a:ext>
              </a:extLst>
            </p:cNvPr>
            <p:cNvSpPr txBox="1"/>
            <p:nvPr/>
          </p:nvSpPr>
          <p:spPr>
            <a:xfrm>
              <a:off x="2577368" y="4341998"/>
              <a:ext cx="452757" cy="147945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About Us</a:t>
              </a:r>
            </a:p>
          </p:txBody>
        </p:sp>
        <p:sp>
          <p:nvSpPr>
            <p:cNvPr id="81" name="Text Placeholder">
              <a:extLst>
                <a:ext uri="{FF2B5EF4-FFF2-40B4-BE49-F238E27FC236}">
                  <a16:creationId xmlns:a16="http://schemas.microsoft.com/office/drawing/2014/main" id="{AC62B8D7-DDA3-4A47-96C0-89BBD04BFD7E}"/>
                </a:ext>
              </a:extLst>
            </p:cNvPr>
            <p:cNvSpPr txBox="1"/>
            <p:nvPr/>
          </p:nvSpPr>
          <p:spPr>
            <a:xfrm>
              <a:off x="314422" y="4300523"/>
              <a:ext cx="1982698" cy="1902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grpSp>
        <p:nvGrpSpPr>
          <p:cNvPr id="82" name="Expanded Hamburger Menu">
            <a:extLst>
              <a:ext uri="{FF2B5EF4-FFF2-40B4-BE49-F238E27FC236}">
                <a16:creationId xmlns:a16="http://schemas.microsoft.com/office/drawing/2014/main" id="{8F8A3BAB-54F3-4DC4-B817-497F7DEA3A9E}"/>
              </a:ext>
            </a:extLst>
          </p:cNvPr>
          <p:cNvGrpSpPr/>
          <p:nvPr/>
        </p:nvGrpSpPr>
        <p:grpSpPr>
          <a:xfrm>
            <a:off x="664467" y="2009407"/>
            <a:ext cx="1453526" cy="972494"/>
            <a:chOff x="3894177" y="6437428"/>
            <a:chExt cx="1579501" cy="1408176"/>
          </a:xfrm>
        </p:grpSpPr>
        <p:grpSp>
          <p:nvGrpSpPr>
            <p:cNvPr id="83" name="Expanded Hamburger Menu">
              <a:extLst>
                <a:ext uri="{FF2B5EF4-FFF2-40B4-BE49-F238E27FC236}">
                  <a16:creationId xmlns:a16="http://schemas.microsoft.com/office/drawing/2014/main" id="{3B2F1CD6-0979-4E92-A0E9-F1EE948CFFCB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22120B87-4F35-4CB4-B3AE-11F92DEF924B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2509" y="5119"/>
                      <a:pt x="141647" y="7651"/>
                      <a:pt x="219124" y="0"/>
                    </a:cubicBezTo>
                    <a:cubicBezTo>
                      <a:pt x="219770" y="5202"/>
                      <a:pt x="218969" y="17637"/>
                      <a:pt x="219124" y="22095"/>
                    </a:cubicBezTo>
                    <a:cubicBezTo>
                      <a:pt x="156797" y="32797"/>
                      <a:pt x="95556" y="19716"/>
                      <a:pt x="0" y="22095"/>
                    </a:cubicBezTo>
                    <a:cubicBezTo>
                      <a:pt x="-9" y="11694"/>
                      <a:pt x="81" y="5874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71435" y="-8355"/>
                      <a:pt x="143313" y="6649"/>
                      <a:pt x="219124" y="0"/>
                    </a:cubicBezTo>
                    <a:cubicBezTo>
                      <a:pt x="218942" y="9961"/>
                      <a:pt x="218190" y="13992"/>
                      <a:pt x="219124" y="22095"/>
                    </a:cubicBezTo>
                    <a:cubicBezTo>
                      <a:pt x="133540" y="24815"/>
                      <a:pt x="96933" y="22756"/>
                      <a:pt x="0" y="22095"/>
                    </a:cubicBezTo>
                    <a:cubicBezTo>
                      <a:pt x="893" y="13480"/>
                      <a:pt x="394" y="4739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2">
                <a:extLst>
                  <a:ext uri="{FF2B5EF4-FFF2-40B4-BE49-F238E27FC236}">
                    <a16:creationId xmlns:a16="http://schemas.microsoft.com/office/drawing/2014/main" id="{C197FC65-7977-4FD1-83A1-9BB5053A2273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94400" y="3983"/>
                      <a:pt x="148151" y="5161"/>
                      <a:pt x="219124" y="0"/>
                    </a:cubicBezTo>
                    <a:cubicBezTo>
                      <a:pt x="218935" y="6885"/>
                      <a:pt x="219351" y="13156"/>
                      <a:pt x="219124" y="22095"/>
                    </a:cubicBezTo>
                    <a:cubicBezTo>
                      <a:pt x="137673" y="14503"/>
                      <a:pt x="74787" y="19231"/>
                      <a:pt x="0" y="22095"/>
                    </a:cubicBezTo>
                    <a:cubicBezTo>
                      <a:pt x="-463" y="15059"/>
                      <a:pt x="-75" y="1045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109233" y="-7588"/>
                      <a:pt x="171216" y="686"/>
                      <a:pt x="219124" y="0"/>
                    </a:cubicBezTo>
                    <a:cubicBezTo>
                      <a:pt x="219998" y="7295"/>
                      <a:pt x="219527" y="15735"/>
                      <a:pt x="219124" y="22095"/>
                    </a:cubicBezTo>
                    <a:cubicBezTo>
                      <a:pt x="136176" y="29621"/>
                      <a:pt x="44867" y="20166"/>
                      <a:pt x="0" y="22095"/>
                    </a:cubicBezTo>
                    <a:cubicBezTo>
                      <a:pt x="1004" y="11975"/>
                      <a:pt x="-916" y="1090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1">
                <a:extLst>
                  <a:ext uri="{FF2B5EF4-FFF2-40B4-BE49-F238E27FC236}">
                    <a16:creationId xmlns:a16="http://schemas.microsoft.com/office/drawing/2014/main" id="{C088FAA0-BB21-4816-AFFC-5916AE23A030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5201" y="-2763"/>
                      <a:pt x="117700" y="-4327"/>
                      <a:pt x="219124" y="0"/>
                    </a:cubicBezTo>
                    <a:cubicBezTo>
                      <a:pt x="219822" y="6247"/>
                      <a:pt x="219261" y="11656"/>
                      <a:pt x="219124" y="22095"/>
                    </a:cubicBezTo>
                    <a:cubicBezTo>
                      <a:pt x="134417" y="30514"/>
                      <a:pt x="67495" y="27150"/>
                      <a:pt x="0" y="22095"/>
                    </a:cubicBezTo>
                    <a:cubicBezTo>
                      <a:pt x="1047" y="17139"/>
                      <a:pt x="-357" y="997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81434" y="-9645"/>
                      <a:pt x="112566" y="-8004"/>
                      <a:pt x="219124" y="0"/>
                    </a:cubicBezTo>
                    <a:cubicBezTo>
                      <a:pt x="219940" y="6143"/>
                      <a:pt x="219915" y="16814"/>
                      <a:pt x="219124" y="22095"/>
                    </a:cubicBezTo>
                    <a:cubicBezTo>
                      <a:pt x="157206" y="28586"/>
                      <a:pt x="69337" y="32022"/>
                      <a:pt x="0" y="22095"/>
                    </a:cubicBezTo>
                    <a:cubicBezTo>
                      <a:pt x="322" y="16233"/>
                      <a:pt x="-271" y="955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Expanded Hamburger Menu Dropdown">
              <a:extLst>
                <a:ext uri="{FF2B5EF4-FFF2-40B4-BE49-F238E27FC236}">
                  <a16:creationId xmlns:a16="http://schemas.microsoft.com/office/drawing/2014/main" id="{7959FD11-5CF3-4573-8F23-39C1AB932B55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85" name="Expanded Menu Outline">
                <a:extLst>
                  <a:ext uri="{FF2B5EF4-FFF2-40B4-BE49-F238E27FC236}">
                    <a16:creationId xmlns:a16="http://schemas.microsoft.com/office/drawing/2014/main" id="{B34C57C3-AFE5-4119-B8FB-2B8A2D12C3E9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453526"/>
                  <a:gd name="connsiteY0" fmla="*/ 0 h 809361"/>
                  <a:gd name="connsiteX1" fmla="*/ 469973 w 1453526"/>
                  <a:gd name="connsiteY1" fmla="*/ 0 h 809361"/>
                  <a:gd name="connsiteX2" fmla="*/ 954482 w 1453526"/>
                  <a:gd name="connsiteY2" fmla="*/ 0 h 809361"/>
                  <a:gd name="connsiteX3" fmla="*/ 1453526 w 1453526"/>
                  <a:gd name="connsiteY3" fmla="*/ 0 h 809361"/>
                  <a:gd name="connsiteX4" fmla="*/ 1453526 w 1453526"/>
                  <a:gd name="connsiteY4" fmla="*/ 404681 h 809361"/>
                  <a:gd name="connsiteX5" fmla="*/ 1453526 w 1453526"/>
                  <a:gd name="connsiteY5" fmla="*/ 809361 h 809361"/>
                  <a:gd name="connsiteX6" fmla="*/ 969017 w 1453526"/>
                  <a:gd name="connsiteY6" fmla="*/ 809361 h 809361"/>
                  <a:gd name="connsiteX7" fmla="*/ 513579 w 1453526"/>
                  <a:gd name="connsiteY7" fmla="*/ 809361 h 809361"/>
                  <a:gd name="connsiteX8" fmla="*/ 0 w 1453526"/>
                  <a:gd name="connsiteY8" fmla="*/ 809361 h 809361"/>
                  <a:gd name="connsiteX9" fmla="*/ 0 w 1453526"/>
                  <a:gd name="connsiteY9" fmla="*/ 412774 h 809361"/>
                  <a:gd name="connsiteX10" fmla="*/ 0 w 1453526"/>
                  <a:gd name="connsiteY10" fmla="*/ 0 h 80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3526" h="809361" fill="none" extrusionOk="0">
                    <a:moveTo>
                      <a:pt x="0" y="0"/>
                    </a:moveTo>
                    <a:cubicBezTo>
                      <a:pt x="170442" y="1003"/>
                      <a:pt x="238340" y="-21298"/>
                      <a:pt x="469973" y="0"/>
                    </a:cubicBezTo>
                    <a:cubicBezTo>
                      <a:pt x="701606" y="21298"/>
                      <a:pt x="805278" y="12098"/>
                      <a:pt x="954482" y="0"/>
                    </a:cubicBezTo>
                    <a:cubicBezTo>
                      <a:pt x="1103686" y="-12098"/>
                      <a:pt x="1294743" y="5216"/>
                      <a:pt x="1453526" y="0"/>
                    </a:cubicBezTo>
                    <a:cubicBezTo>
                      <a:pt x="1440560" y="116854"/>
                      <a:pt x="1473582" y="276960"/>
                      <a:pt x="1453526" y="404681"/>
                    </a:cubicBezTo>
                    <a:cubicBezTo>
                      <a:pt x="1433470" y="532402"/>
                      <a:pt x="1438376" y="624096"/>
                      <a:pt x="1453526" y="809361"/>
                    </a:cubicBezTo>
                    <a:cubicBezTo>
                      <a:pt x="1279253" y="813695"/>
                      <a:pt x="1163767" y="815661"/>
                      <a:pt x="969017" y="809361"/>
                    </a:cubicBezTo>
                    <a:cubicBezTo>
                      <a:pt x="774267" y="803061"/>
                      <a:pt x="713749" y="830643"/>
                      <a:pt x="513579" y="809361"/>
                    </a:cubicBezTo>
                    <a:cubicBezTo>
                      <a:pt x="313409" y="788079"/>
                      <a:pt x="227673" y="834331"/>
                      <a:pt x="0" y="809361"/>
                    </a:cubicBezTo>
                    <a:cubicBezTo>
                      <a:pt x="-13635" y="659832"/>
                      <a:pt x="6790" y="549017"/>
                      <a:pt x="0" y="412774"/>
                    </a:cubicBezTo>
                    <a:cubicBezTo>
                      <a:pt x="-6790" y="276531"/>
                      <a:pt x="171" y="154202"/>
                      <a:pt x="0" y="0"/>
                    </a:cubicBezTo>
                    <a:close/>
                  </a:path>
                  <a:path w="1453526" h="809361" stroke="0" extrusionOk="0">
                    <a:moveTo>
                      <a:pt x="0" y="0"/>
                    </a:moveTo>
                    <a:cubicBezTo>
                      <a:pt x="196468" y="-18351"/>
                      <a:pt x="264492" y="-11780"/>
                      <a:pt x="469973" y="0"/>
                    </a:cubicBezTo>
                    <a:cubicBezTo>
                      <a:pt x="675454" y="11780"/>
                      <a:pt x="706259" y="7241"/>
                      <a:pt x="910876" y="0"/>
                    </a:cubicBezTo>
                    <a:cubicBezTo>
                      <a:pt x="1115493" y="-7241"/>
                      <a:pt x="1289609" y="6359"/>
                      <a:pt x="1453526" y="0"/>
                    </a:cubicBezTo>
                    <a:cubicBezTo>
                      <a:pt x="1451733" y="184630"/>
                      <a:pt x="1465995" y="210254"/>
                      <a:pt x="1453526" y="396587"/>
                    </a:cubicBezTo>
                    <a:cubicBezTo>
                      <a:pt x="1441057" y="582920"/>
                      <a:pt x="1453053" y="680455"/>
                      <a:pt x="1453526" y="809361"/>
                    </a:cubicBezTo>
                    <a:cubicBezTo>
                      <a:pt x="1307482" y="795129"/>
                      <a:pt x="1224654" y="798147"/>
                      <a:pt x="998088" y="809361"/>
                    </a:cubicBezTo>
                    <a:cubicBezTo>
                      <a:pt x="771522" y="820575"/>
                      <a:pt x="656151" y="791805"/>
                      <a:pt x="542650" y="809361"/>
                    </a:cubicBezTo>
                    <a:cubicBezTo>
                      <a:pt x="429149" y="826917"/>
                      <a:pt x="212484" y="813885"/>
                      <a:pt x="0" y="809361"/>
                    </a:cubicBezTo>
                    <a:cubicBezTo>
                      <a:pt x="10367" y="704416"/>
                      <a:pt x="-14991" y="544463"/>
                      <a:pt x="0" y="428961"/>
                    </a:cubicBezTo>
                    <a:cubicBezTo>
                      <a:pt x="14991" y="313459"/>
                      <a:pt x="4752" y="19453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elected Item Background">
                <a:extLst>
                  <a:ext uri="{FF2B5EF4-FFF2-40B4-BE49-F238E27FC236}">
                    <a16:creationId xmlns:a16="http://schemas.microsoft.com/office/drawing/2014/main" id="{67217797-0626-4FC1-8E3F-C1B56D8C2838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423421"/>
                  <a:gd name="connsiteY0" fmla="*/ 0 h 221777"/>
                  <a:gd name="connsiteX1" fmla="*/ 502942 w 1423421"/>
                  <a:gd name="connsiteY1" fmla="*/ 0 h 221777"/>
                  <a:gd name="connsiteX2" fmla="*/ 948947 w 1423421"/>
                  <a:gd name="connsiteY2" fmla="*/ 0 h 221777"/>
                  <a:gd name="connsiteX3" fmla="*/ 1423421 w 1423421"/>
                  <a:gd name="connsiteY3" fmla="*/ 0 h 221777"/>
                  <a:gd name="connsiteX4" fmla="*/ 1423421 w 1423421"/>
                  <a:gd name="connsiteY4" fmla="*/ 221777 h 221777"/>
                  <a:gd name="connsiteX5" fmla="*/ 963182 w 1423421"/>
                  <a:gd name="connsiteY5" fmla="*/ 221777 h 221777"/>
                  <a:gd name="connsiteX6" fmla="*/ 531411 w 1423421"/>
                  <a:gd name="connsiteY6" fmla="*/ 221777 h 221777"/>
                  <a:gd name="connsiteX7" fmla="*/ 0 w 1423421"/>
                  <a:gd name="connsiteY7" fmla="*/ 221777 h 221777"/>
                  <a:gd name="connsiteX8" fmla="*/ 0 w 1423421"/>
                  <a:gd name="connsiteY8" fmla="*/ 0 h 2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3421" h="221777" fill="none" extrusionOk="0">
                    <a:moveTo>
                      <a:pt x="0" y="0"/>
                    </a:moveTo>
                    <a:cubicBezTo>
                      <a:pt x="114016" y="-3454"/>
                      <a:pt x="299603" y="-22853"/>
                      <a:pt x="502942" y="0"/>
                    </a:cubicBezTo>
                    <a:cubicBezTo>
                      <a:pt x="706281" y="22853"/>
                      <a:pt x="732698" y="-10258"/>
                      <a:pt x="948947" y="0"/>
                    </a:cubicBezTo>
                    <a:cubicBezTo>
                      <a:pt x="1165197" y="10258"/>
                      <a:pt x="1262138" y="14551"/>
                      <a:pt x="1423421" y="0"/>
                    </a:cubicBezTo>
                    <a:cubicBezTo>
                      <a:pt x="1418785" y="60963"/>
                      <a:pt x="1426218" y="132153"/>
                      <a:pt x="1423421" y="221777"/>
                    </a:cubicBezTo>
                    <a:cubicBezTo>
                      <a:pt x="1316290" y="224498"/>
                      <a:pt x="1087178" y="204689"/>
                      <a:pt x="963182" y="221777"/>
                    </a:cubicBezTo>
                    <a:cubicBezTo>
                      <a:pt x="839186" y="238865"/>
                      <a:pt x="628948" y="229757"/>
                      <a:pt x="531411" y="221777"/>
                    </a:cubicBezTo>
                    <a:cubicBezTo>
                      <a:pt x="433874" y="213797"/>
                      <a:pt x="122919" y="217899"/>
                      <a:pt x="0" y="221777"/>
                    </a:cubicBezTo>
                    <a:cubicBezTo>
                      <a:pt x="6690" y="164647"/>
                      <a:pt x="4592" y="92045"/>
                      <a:pt x="0" y="0"/>
                    </a:cubicBezTo>
                    <a:close/>
                  </a:path>
                  <a:path w="1423421" h="221777" stroke="0" extrusionOk="0">
                    <a:moveTo>
                      <a:pt x="0" y="0"/>
                    </a:moveTo>
                    <a:cubicBezTo>
                      <a:pt x="157935" y="2339"/>
                      <a:pt x="297552" y="11395"/>
                      <a:pt x="431771" y="0"/>
                    </a:cubicBezTo>
                    <a:cubicBezTo>
                      <a:pt x="565990" y="-11395"/>
                      <a:pt x="648105" y="-19901"/>
                      <a:pt x="863542" y="0"/>
                    </a:cubicBezTo>
                    <a:cubicBezTo>
                      <a:pt x="1078979" y="19901"/>
                      <a:pt x="1149418" y="23919"/>
                      <a:pt x="1423421" y="0"/>
                    </a:cubicBezTo>
                    <a:cubicBezTo>
                      <a:pt x="1416110" y="76255"/>
                      <a:pt x="1430858" y="167589"/>
                      <a:pt x="1423421" y="221777"/>
                    </a:cubicBezTo>
                    <a:cubicBezTo>
                      <a:pt x="1307231" y="204220"/>
                      <a:pt x="1038698" y="212658"/>
                      <a:pt x="934713" y="221777"/>
                    </a:cubicBezTo>
                    <a:cubicBezTo>
                      <a:pt x="830728" y="230896"/>
                      <a:pt x="661612" y="215771"/>
                      <a:pt x="502942" y="221777"/>
                    </a:cubicBezTo>
                    <a:cubicBezTo>
                      <a:pt x="344272" y="227783"/>
                      <a:pt x="240418" y="232833"/>
                      <a:pt x="0" y="221777"/>
                    </a:cubicBezTo>
                    <a:cubicBezTo>
                      <a:pt x="9210" y="141337"/>
                      <a:pt x="-10399" y="6343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Select Item 3">
                <a:extLst>
                  <a:ext uri="{FF2B5EF4-FFF2-40B4-BE49-F238E27FC236}">
                    <a16:creationId xmlns:a16="http://schemas.microsoft.com/office/drawing/2014/main" id="{1C8293FD-B46F-4767-AA0A-D7A146FCB1DE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Us</a:t>
                </a:r>
              </a:p>
            </p:txBody>
          </p:sp>
          <p:sp>
            <p:nvSpPr>
              <p:cNvPr id="88" name="Highlighted Select Item 2">
                <a:extLst>
                  <a:ext uri="{FF2B5EF4-FFF2-40B4-BE49-F238E27FC236}">
                    <a16:creationId xmlns:a16="http://schemas.microsoft.com/office/drawing/2014/main" id="{D1389BB1-EAF9-4E91-B61A-BD372628DA40}"/>
                  </a:ext>
                </a:extLst>
              </p:cNvPr>
              <p:cNvSpPr txBox="1"/>
              <p:nvPr/>
            </p:nvSpPr>
            <p:spPr>
              <a:xfrm>
                <a:off x="3999049" y="7056104"/>
                <a:ext cx="1001405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Disease Analysis</a:t>
                </a:r>
              </a:p>
            </p:txBody>
          </p:sp>
          <p:sp>
            <p:nvSpPr>
              <p:cNvPr id="89" name="Select Item 1">
                <a:extLst>
                  <a:ext uri="{FF2B5EF4-FFF2-40B4-BE49-F238E27FC236}">
                    <a16:creationId xmlns:a16="http://schemas.microsoft.com/office/drawing/2014/main" id="{778FF8A3-D39C-489C-B778-2B4BD63FEB51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93" name="Filled Picture Placeholder 1">
            <a:extLst>
              <a:ext uri="{FF2B5EF4-FFF2-40B4-BE49-F238E27FC236}">
                <a16:creationId xmlns:a16="http://schemas.microsoft.com/office/drawing/2014/main" id="{25CC1F05-3CD9-4A31-ACAA-6EE458705B7D}"/>
              </a:ext>
            </a:extLst>
          </p:cNvPr>
          <p:cNvGrpSpPr/>
          <p:nvPr/>
        </p:nvGrpSpPr>
        <p:grpSpPr>
          <a:xfrm>
            <a:off x="1294819" y="3460892"/>
            <a:ext cx="777240" cy="1289304"/>
            <a:chOff x="11553797" y="7303446"/>
            <a:chExt cx="1081110" cy="1786324"/>
          </a:xfrm>
        </p:grpSpPr>
        <p:sp>
          <p:nvSpPr>
            <p:cNvPr id="94" name="Picture Placeholder Background">
              <a:extLst>
                <a:ext uri="{FF2B5EF4-FFF2-40B4-BE49-F238E27FC236}">
                  <a16:creationId xmlns:a16="http://schemas.microsoft.com/office/drawing/2014/main" id="{2DD19CC9-39F1-4FA7-AA4E-5144A9A3FC96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 Placeholder">
              <a:extLst>
                <a:ext uri="{FF2B5EF4-FFF2-40B4-BE49-F238E27FC236}">
                  <a16:creationId xmlns:a16="http://schemas.microsoft.com/office/drawing/2014/main" id="{40CB3C05-E60C-43A2-8E16-057DD24E64E4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96" name="Person Icon" descr="User">
              <a:extLst>
                <a:ext uri="{FF2B5EF4-FFF2-40B4-BE49-F238E27FC236}">
                  <a16:creationId xmlns:a16="http://schemas.microsoft.com/office/drawing/2014/main" id="{DB404D9D-1672-4F40-AD08-9EF22A48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97" name="Filled Picture Placeholder 1">
            <a:extLst>
              <a:ext uri="{FF2B5EF4-FFF2-40B4-BE49-F238E27FC236}">
                <a16:creationId xmlns:a16="http://schemas.microsoft.com/office/drawing/2014/main" id="{CC0F36CD-00DB-4358-91D0-9DDBF2D97E6B}"/>
              </a:ext>
            </a:extLst>
          </p:cNvPr>
          <p:cNvGrpSpPr/>
          <p:nvPr/>
        </p:nvGrpSpPr>
        <p:grpSpPr>
          <a:xfrm>
            <a:off x="2460997" y="3460892"/>
            <a:ext cx="777240" cy="1289304"/>
            <a:chOff x="11553797" y="7303446"/>
            <a:chExt cx="1081110" cy="1786324"/>
          </a:xfrm>
        </p:grpSpPr>
        <p:sp>
          <p:nvSpPr>
            <p:cNvPr id="98" name="Picture Placeholder Background">
              <a:extLst>
                <a:ext uri="{FF2B5EF4-FFF2-40B4-BE49-F238E27FC236}">
                  <a16:creationId xmlns:a16="http://schemas.microsoft.com/office/drawing/2014/main" id="{FC4F1F5A-5001-4AA2-887E-9EE07D7E53B0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 Placeholder">
              <a:extLst>
                <a:ext uri="{FF2B5EF4-FFF2-40B4-BE49-F238E27FC236}">
                  <a16:creationId xmlns:a16="http://schemas.microsoft.com/office/drawing/2014/main" id="{5E60D217-9B66-4C62-A1C8-CFCD2F258990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00" name="Person Icon" descr="User">
              <a:extLst>
                <a:ext uri="{FF2B5EF4-FFF2-40B4-BE49-F238E27FC236}">
                  <a16:creationId xmlns:a16="http://schemas.microsoft.com/office/drawing/2014/main" id="{89A82C1A-4776-4A92-B558-CEDC0FA9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01" name="Filled Picture Placeholder 1">
            <a:extLst>
              <a:ext uri="{FF2B5EF4-FFF2-40B4-BE49-F238E27FC236}">
                <a16:creationId xmlns:a16="http://schemas.microsoft.com/office/drawing/2014/main" id="{64BD6975-16C3-4B8A-8A7B-0E7D72D037A7}"/>
              </a:ext>
            </a:extLst>
          </p:cNvPr>
          <p:cNvGrpSpPr/>
          <p:nvPr/>
        </p:nvGrpSpPr>
        <p:grpSpPr>
          <a:xfrm>
            <a:off x="3633021" y="3460892"/>
            <a:ext cx="777240" cy="1289304"/>
            <a:chOff x="11553797" y="7303446"/>
            <a:chExt cx="1081110" cy="1786324"/>
          </a:xfrm>
        </p:grpSpPr>
        <p:sp>
          <p:nvSpPr>
            <p:cNvPr id="102" name="Picture Placeholder Background">
              <a:extLst>
                <a:ext uri="{FF2B5EF4-FFF2-40B4-BE49-F238E27FC236}">
                  <a16:creationId xmlns:a16="http://schemas.microsoft.com/office/drawing/2014/main" id="{B60F395D-A05E-4B90-A550-B1E14F5C0368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 Placeholder">
              <a:extLst>
                <a:ext uri="{FF2B5EF4-FFF2-40B4-BE49-F238E27FC236}">
                  <a16:creationId xmlns:a16="http://schemas.microsoft.com/office/drawing/2014/main" id="{740F3B3D-A766-4346-9C98-896D55C6B794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04" name="Person Icon" descr="User">
              <a:extLst>
                <a:ext uri="{FF2B5EF4-FFF2-40B4-BE49-F238E27FC236}">
                  <a16:creationId xmlns:a16="http://schemas.microsoft.com/office/drawing/2014/main" id="{6861049F-9DE0-4AC2-B466-586F4642E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05" name="Filled Picture Placeholder 1">
            <a:extLst>
              <a:ext uri="{FF2B5EF4-FFF2-40B4-BE49-F238E27FC236}">
                <a16:creationId xmlns:a16="http://schemas.microsoft.com/office/drawing/2014/main" id="{D86970EA-703D-4CFA-A6AB-D161A9ABFF34}"/>
              </a:ext>
            </a:extLst>
          </p:cNvPr>
          <p:cNvGrpSpPr/>
          <p:nvPr/>
        </p:nvGrpSpPr>
        <p:grpSpPr>
          <a:xfrm>
            <a:off x="4838261" y="3460892"/>
            <a:ext cx="777240" cy="1289304"/>
            <a:chOff x="11553797" y="7303446"/>
            <a:chExt cx="1081110" cy="1786324"/>
          </a:xfrm>
        </p:grpSpPr>
        <p:sp>
          <p:nvSpPr>
            <p:cNvPr id="106" name="Picture Placeholder Background">
              <a:extLst>
                <a:ext uri="{FF2B5EF4-FFF2-40B4-BE49-F238E27FC236}">
                  <a16:creationId xmlns:a16="http://schemas.microsoft.com/office/drawing/2014/main" id="{5C892285-A0EF-4AA3-AD86-5B2C162BF654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 Placeholder">
              <a:extLst>
                <a:ext uri="{FF2B5EF4-FFF2-40B4-BE49-F238E27FC236}">
                  <a16:creationId xmlns:a16="http://schemas.microsoft.com/office/drawing/2014/main" id="{4ED7346C-871C-4712-A135-602D4BC28528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08" name="Person Icon" descr="User">
              <a:extLst>
                <a:ext uri="{FF2B5EF4-FFF2-40B4-BE49-F238E27FC236}">
                  <a16:creationId xmlns:a16="http://schemas.microsoft.com/office/drawing/2014/main" id="{3D6DEE12-7660-4B50-88A1-131B430E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09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6453A205-C699-46C3-87B1-9A4C545464AA}"/>
              </a:ext>
            </a:extLst>
          </p:cNvPr>
          <p:cNvGrpSpPr/>
          <p:nvPr/>
        </p:nvGrpSpPr>
        <p:grpSpPr>
          <a:xfrm>
            <a:off x="1291474" y="4853529"/>
            <a:ext cx="780585" cy="310150"/>
            <a:chOff x="-5326399" y="1380314"/>
            <a:chExt cx="1228382" cy="622836"/>
          </a:xfrm>
        </p:grpSpPr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id="{49D6CEAA-4B83-4AD4-97B0-41FAB773D856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780584"/>
                <a:gd name="connsiteY0" fmla="*/ 0 h 31874"/>
                <a:gd name="connsiteX1" fmla="*/ 390292 w 780584"/>
                <a:gd name="connsiteY1" fmla="*/ 0 h 31874"/>
                <a:gd name="connsiteX2" fmla="*/ 780584 w 780584"/>
                <a:gd name="connsiteY2" fmla="*/ 0 h 31874"/>
                <a:gd name="connsiteX3" fmla="*/ 780584 w 780584"/>
                <a:gd name="connsiteY3" fmla="*/ 31874 h 31874"/>
                <a:gd name="connsiteX4" fmla="*/ 374680 w 780584"/>
                <a:gd name="connsiteY4" fmla="*/ 31874 h 31874"/>
                <a:gd name="connsiteX5" fmla="*/ 0 w 780584"/>
                <a:gd name="connsiteY5" fmla="*/ 31874 h 31874"/>
                <a:gd name="connsiteX6" fmla="*/ 0 w 780584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0584" h="31874" fill="none" extrusionOk="0">
                  <a:moveTo>
                    <a:pt x="0" y="0"/>
                  </a:moveTo>
                  <a:cubicBezTo>
                    <a:pt x="101259" y="2461"/>
                    <a:pt x="234348" y="-16932"/>
                    <a:pt x="390292" y="0"/>
                  </a:cubicBezTo>
                  <a:cubicBezTo>
                    <a:pt x="546236" y="16932"/>
                    <a:pt x="604891" y="10990"/>
                    <a:pt x="780584" y="0"/>
                  </a:cubicBezTo>
                  <a:cubicBezTo>
                    <a:pt x="781682" y="8601"/>
                    <a:pt x="779525" y="21885"/>
                    <a:pt x="780584" y="31874"/>
                  </a:cubicBezTo>
                  <a:cubicBezTo>
                    <a:pt x="610106" y="45613"/>
                    <a:pt x="546520" y="42694"/>
                    <a:pt x="374680" y="31874"/>
                  </a:cubicBezTo>
                  <a:cubicBezTo>
                    <a:pt x="202840" y="21054"/>
                    <a:pt x="176432" y="27089"/>
                    <a:pt x="0" y="31874"/>
                  </a:cubicBezTo>
                  <a:cubicBezTo>
                    <a:pt x="-1592" y="20615"/>
                    <a:pt x="-1333" y="14684"/>
                    <a:pt x="0" y="0"/>
                  </a:cubicBezTo>
                  <a:close/>
                </a:path>
                <a:path w="780584" h="31874" stroke="0" extrusionOk="0">
                  <a:moveTo>
                    <a:pt x="0" y="0"/>
                  </a:moveTo>
                  <a:cubicBezTo>
                    <a:pt x="139530" y="-13115"/>
                    <a:pt x="207833" y="13411"/>
                    <a:pt x="398098" y="0"/>
                  </a:cubicBezTo>
                  <a:cubicBezTo>
                    <a:pt x="588363" y="-13411"/>
                    <a:pt x="605232" y="17423"/>
                    <a:pt x="780584" y="0"/>
                  </a:cubicBezTo>
                  <a:cubicBezTo>
                    <a:pt x="779151" y="13914"/>
                    <a:pt x="782032" y="16504"/>
                    <a:pt x="780584" y="31874"/>
                  </a:cubicBezTo>
                  <a:cubicBezTo>
                    <a:pt x="691499" y="48322"/>
                    <a:pt x="487942" y="47566"/>
                    <a:pt x="374680" y="31874"/>
                  </a:cubicBezTo>
                  <a:cubicBezTo>
                    <a:pt x="261418" y="16182"/>
                    <a:pt x="174975" y="14258"/>
                    <a:pt x="0" y="31874"/>
                  </a:cubicBezTo>
                  <a:cubicBezTo>
                    <a:pt x="1502" y="22232"/>
                    <a:pt x="-603" y="750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4">
              <a:extLst>
                <a:ext uri="{FF2B5EF4-FFF2-40B4-BE49-F238E27FC236}">
                  <a16:creationId xmlns:a16="http://schemas.microsoft.com/office/drawing/2014/main" id="{CED590F5-C315-4208-9925-B890D890FE26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734667"/>
                <a:gd name="connsiteY0" fmla="*/ 0 h 31874"/>
                <a:gd name="connsiteX1" fmla="*/ 382027 w 734667"/>
                <a:gd name="connsiteY1" fmla="*/ 0 h 31874"/>
                <a:gd name="connsiteX2" fmla="*/ 734667 w 734667"/>
                <a:gd name="connsiteY2" fmla="*/ 0 h 31874"/>
                <a:gd name="connsiteX3" fmla="*/ 734667 w 734667"/>
                <a:gd name="connsiteY3" fmla="*/ 31874 h 31874"/>
                <a:gd name="connsiteX4" fmla="*/ 359987 w 734667"/>
                <a:gd name="connsiteY4" fmla="*/ 31874 h 31874"/>
                <a:gd name="connsiteX5" fmla="*/ 0 w 734667"/>
                <a:gd name="connsiteY5" fmla="*/ 31874 h 31874"/>
                <a:gd name="connsiteX6" fmla="*/ 0 w 734667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667" h="31874" fill="none" extrusionOk="0">
                  <a:moveTo>
                    <a:pt x="0" y="0"/>
                  </a:moveTo>
                  <a:cubicBezTo>
                    <a:pt x="155249" y="5384"/>
                    <a:pt x="277263" y="3825"/>
                    <a:pt x="382027" y="0"/>
                  </a:cubicBezTo>
                  <a:cubicBezTo>
                    <a:pt x="486791" y="-3825"/>
                    <a:pt x="614004" y="15559"/>
                    <a:pt x="734667" y="0"/>
                  </a:cubicBezTo>
                  <a:cubicBezTo>
                    <a:pt x="735024" y="12878"/>
                    <a:pt x="733172" y="22411"/>
                    <a:pt x="734667" y="31874"/>
                  </a:cubicBezTo>
                  <a:cubicBezTo>
                    <a:pt x="574856" y="31175"/>
                    <a:pt x="497890" y="14436"/>
                    <a:pt x="359987" y="31874"/>
                  </a:cubicBezTo>
                  <a:cubicBezTo>
                    <a:pt x="222084" y="49312"/>
                    <a:pt x="107852" y="27675"/>
                    <a:pt x="0" y="31874"/>
                  </a:cubicBezTo>
                  <a:cubicBezTo>
                    <a:pt x="1284" y="22593"/>
                    <a:pt x="655" y="10077"/>
                    <a:pt x="0" y="0"/>
                  </a:cubicBezTo>
                  <a:close/>
                </a:path>
                <a:path w="734667" h="31874" stroke="0" extrusionOk="0">
                  <a:moveTo>
                    <a:pt x="0" y="0"/>
                  </a:moveTo>
                  <a:cubicBezTo>
                    <a:pt x="160087" y="-9752"/>
                    <a:pt x="271198" y="4700"/>
                    <a:pt x="352640" y="0"/>
                  </a:cubicBezTo>
                  <a:cubicBezTo>
                    <a:pt x="434082" y="-4700"/>
                    <a:pt x="556678" y="17577"/>
                    <a:pt x="734667" y="0"/>
                  </a:cubicBezTo>
                  <a:cubicBezTo>
                    <a:pt x="735835" y="11630"/>
                    <a:pt x="733096" y="23780"/>
                    <a:pt x="734667" y="31874"/>
                  </a:cubicBezTo>
                  <a:cubicBezTo>
                    <a:pt x="552186" y="38596"/>
                    <a:pt x="472012" y="28801"/>
                    <a:pt x="359987" y="31874"/>
                  </a:cubicBezTo>
                  <a:cubicBezTo>
                    <a:pt x="247962" y="34947"/>
                    <a:pt x="158695" y="40478"/>
                    <a:pt x="0" y="31874"/>
                  </a:cubicBezTo>
                  <a:cubicBezTo>
                    <a:pt x="-996" y="19149"/>
                    <a:pt x="618" y="1053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3">
              <a:extLst>
                <a:ext uri="{FF2B5EF4-FFF2-40B4-BE49-F238E27FC236}">
                  <a16:creationId xmlns:a16="http://schemas.microsoft.com/office/drawing/2014/main" id="{03B39E3D-3563-4BF1-9D3A-151B27BC1343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592684"/>
                <a:gd name="connsiteY0" fmla="*/ 0 h 31874"/>
                <a:gd name="connsiteX1" fmla="*/ 592684 w 592684"/>
                <a:gd name="connsiteY1" fmla="*/ 0 h 31874"/>
                <a:gd name="connsiteX2" fmla="*/ 592684 w 592684"/>
                <a:gd name="connsiteY2" fmla="*/ 31874 h 31874"/>
                <a:gd name="connsiteX3" fmla="*/ 0 w 592684"/>
                <a:gd name="connsiteY3" fmla="*/ 31874 h 31874"/>
                <a:gd name="connsiteX4" fmla="*/ 0 w 59268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84" h="31874" fill="none" extrusionOk="0">
                  <a:moveTo>
                    <a:pt x="0" y="0"/>
                  </a:moveTo>
                  <a:cubicBezTo>
                    <a:pt x="171820" y="-13884"/>
                    <a:pt x="383035" y="1497"/>
                    <a:pt x="592684" y="0"/>
                  </a:cubicBezTo>
                  <a:cubicBezTo>
                    <a:pt x="592890" y="13537"/>
                    <a:pt x="592909" y="23637"/>
                    <a:pt x="592684" y="31874"/>
                  </a:cubicBezTo>
                  <a:cubicBezTo>
                    <a:pt x="464538" y="52958"/>
                    <a:pt x="247676" y="3384"/>
                    <a:pt x="0" y="31874"/>
                  </a:cubicBezTo>
                  <a:cubicBezTo>
                    <a:pt x="-838" y="24334"/>
                    <a:pt x="-871" y="12681"/>
                    <a:pt x="0" y="0"/>
                  </a:cubicBezTo>
                  <a:close/>
                </a:path>
                <a:path w="592684" h="31874" stroke="0" extrusionOk="0">
                  <a:moveTo>
                    <a:pt x="0" y="0"/>
                  </a:moveTo>
                  <a:cubicBezTo>
                    <a:pt x="237718" y="13119"/>
                    <a:pt x="466054" y="15822"/>
                    <a:pt x="592684" y="0"/>
                  </a:cubicBezTo>
                  <a:cubicBezTo>
                    <a:pt x="592214" y="7097"/>
                    <a:pt x="592808" y="20535"/>
                    <a:pt x="592684" y="31874"/>
                  </a:cubicBezTo>
                  <a:cubicBezTo>
                    <a:pt x="321285" y="28521"/>
                    <a:pt x="192900" y="54597"/>
                    <a:pt x="0" y="31874"/>
                  </a:cubicBezTo>
                  <a:cubicBezTo>
                    <a:pt x="-330" y="20856"/>
                    <a:pt x="-712" y="153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2">
              <a:extLst>
                <a:ext uri="{FF2B5EF4-FFF2-40B4-BE49-F238E27FC236}">
                  <a16:creationId xmlns:a16="http://schemas.microsoft.com/office/drawing/2014/main" id="{DD1B28B9-00F9-491A-B3B8-93ED1CEC0E3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642834"/>
                <a:gd name="connsiteY0" fmla="*/ 0 h 31874"/>
                <a:gd name="connsiteX1" fmla="*/ 642834 w 642834"/>
                <a:gd name="connsiteY1" fmla="*/ 0 h 31874"/>
                <a:gd name="connsiteX2" fmla="*/ 642834 w 642834"/>
                <a:gd name="connsiteY2" fmla="*/ 31874 h 31874"/>
                <a:gd name="connsiteX3" fmla="*/ 0 w 642834"/>
                <a:gd name="connsiteY3" fmla="*/ 31874 h 31874"/>
                <a:gd name="connsiteX4" fmla="*/ 0 w 64283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834" h="31874" fill="none" extrusionOk="0">
                  <a:moveTo>
                    <a:pt x="0" y="0"/>
                  </a:moveTo>
                  <a:cubicBezTo>
                    <a:pt x="256634" y="-5300"/>
                    <a:pt x="369170" y="-18615"/>
                    <a:pt x="642834" y="0"/>
                  </a:cubicBezTo>
                  <a:cubicBezTo>
                    <a:pt x="643742" y="14798"/>
                    <a:pt x="642962" y="19356"/>
                    <a:pt x="642834" y="31874"/>
                  </a:cubicBezTo>
                  <a:cubicBezTo>
                    <a:pt x="446145" y="50103"/>
                    <a:pt x="245540" y="52578"/>
                    <a:pt x="0" y="31874"/>
                  </a:cubicBezTo>
                  <a:cubicBezTo>
                    <a:pt x="99" y="23555"/>
                    <a:pt x="-666" y="8063"/>
                    <a:pt x="0" y="0"/>
                  </a:cubicBezTo>
                  <a:close/>
                </a:path>
                <a:path w="642834" h="31874" stroke="0" extrusionOk="0">
                  <a:moveTo>
                    <a:pt x="0" y="0"/>
                  </a:moveTo>
                  <a:cubicBezTo>
                    <a:pt x="143547" y="6326"/>
                    <a:pt x="484530" y="-21821"/>
                    <a:pt x="642834" y="0"/>
                  </a:cubicBezTo>
                  <a:cubicBezTo>
                    <a:pt x="641656" y="15882"/>
                    <a:pt x="643128" y="18121"/>
                    <a:pt x="642834" y="31874"/>
                  </a:cubicBezTo>
                  <a:cubicBezTo>
                    <a:pt x="371592" y="39899"/>
                    <a:pt x="299354" y="15671"/>
                    <a:pt x="0" y="31874"/>
                  </a:cubicBezTo>
                  <a:cubicBezTo>
                    <a:pt x="1292" y="18646"/>
                    <a:pt x="-408" y="83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">
              <a:extLst>
                <a:ext uri="{FF2B5EF4-FFF2-40B4-BE49-F238E27FC236}">
                  <a16:creationId xmlns:a16="http://schemas.microsoft.com/office/drawing/2014/main" id="{8C2CA386-13A0-43CC-89B8-47E29D8FF697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552271"/>
                <a:gd name="connsiteY0" fmla="*/ 0 h 31874"/>
                <a:gd name="connsiteX1" fmla="*/ 552271 w 552271"/>
                <a:gd name="connsiteY1" fmla="*/ 0 h 31874"/>
                <a:gd name="connsiteX2" fmla="*/ 552271 w 552271"/>
                <a:gd name="connsiteY2" fmla="*/ 31874 h 31874"/>
                <a:gd name="connsiteX3" fmla="*/ 0 w 552271"/>
                <a:gd name="connsiteY3" fmla="*/ 31874 h 31874"/>
                <a:gd name="connsiteX4" fmla="*/ 0 w 552271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271" h="31874" fill="none" extrusionOk="0">
                  <a:moveTo>
                    <a:pt x="0" y="0"/>
                  </a:moveTo>
                  <a:cubicBezTo>
                    <a:pt x="128194" y="13934"/>
                    <a:pt x="314770" y="-17271"/>
                    <a:pt x="552271" y="0"/>
                  </a:cubicBezTo>
                  <a:cubicBezTo>
                    <a:pt x="553484" y="14711"/>
                    <a:pt x="551459" y="19136"/>
                    <a:pt x="552271" y="31874"/>
                  </a:cubicBezTo>
                  <a:cubicBezTo>
                    <a:pt x="287214" y="10710"/>
                    <a:pt x="149665" y="15232"/>
                    <a:pt x="0" y="31874"/>
                  </a:cubicBezTo>
                  <a:cubicBezTo>
                    <a:pt x="420" y="22178"/>
                    <a:pt x="-605" y="7261"/>
                    <a:pt x="0" y="0"/>
                  </a:cubicBezTo>
                  <a:close/>
                </a:path>
                <a:path w="552271" h="31874" stroke="0" extrusionOk="0">
                  <a:moveTo>
                    <a:pt x="0" y="0"/>
                  </a:moveTo>
                  <a:cubicBezTo>
                    <a:pt x="271380" y="25517"/>
                    <a:pt x="403123" y="-15538"/>
                    <a:pt x="552271" y="0"/>
                  </a:cubicBezTo>
                  <a:cubicBezTo>
                    <a:pt x="552955" y="9499"/>
                    <a:pt x="552253" y="16067"/>
                    <a:pt x="552271" y="31874"/>
                  </a:cubicBezTo>
                  <a:cubicBezTo>
                    <a:pt x="300457" y="4951"/>
                    <a:pt x="189990" y="16033"/>
                    <a:pt x="0" y="31874"/>
                  </a:cubicBezTo>
                  <a:cubicBezTo>
                    <a:pt x="278" y="19869"/>
                    <a:pt x="7" y="1306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3F1D0D7F-9681-432D-AB2B-32F8E0B99278}"/>
              </a:ext>
            </a:extLst>
          </p:cNvPr>
          <p:cNvGrpSpPr/>
          <p:nvPr/>
        </p:nvGrpSpPr>
        <p:grpSpPr>
          <a:xfrm>
            <a:off x="2456730" y="4869466"/>
            <a:ext cx="780585" cy="310150"/>
            <a:chOff x="-5326399" y="1380314"/>
            <a:chExt cx="1228382" cy="622836"/>
          </a:xfrm>
        </p:grpSpPr>
        <p:sp>
          <p:nvSpPr>
            <p:cNvPr id="116" name="Rectangle 5">
              <a:extLst>
                <a:ext uri="{FF2B5EF4-FFF2-40B4-BE49-F238E27FC236}">
                  <a16:creationId xmlns:a16="http://schemas.microsoft.com/office/drawing/2014/main" id="{70D4F8AD-5BB4-4266-AC69-96A62BD8B7AE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780584"/>
                <a:gd name="connsiteY0" fmla="*/ 0 h 31874"/>
                <a:gd name="connsiteX1" fmla="*/ 390292 w 780584"/>
                <a:gd name="connsiteY1" fmla="*/ 0 h 31874"/>
                <a:gd name="connsiteX2" fmla="*/ 780584 w 780584"/>
                <a:gd name="connsiteY2" fmla="*/ 0 h 31874"/>
                <a:gd name="connsiteX3" fmla="*/ 780584 w 780584"/>
                <a:gd name="connsiteY3" fmla="*/ 31874 h 31874"/>
                <a:gd name="connsiteX4" fmla="*/ 374680 w 780584"/>
                <a:gd name="connsiteY4" fmla="*/ 31874 h 31874"/>
                <a:gd name="connsiteX5" fmla="*/ 0 w 780584"/>
                <a:gd name="connsiteY5" fmla="*/ 31874 h 31874"/>
                <a:gd name="connsiteX6" fmla="*/ 0 w 780584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0584" h="31874" fill="none" extrusionOk="0">
                  <a:moveTo>
                    <a:pt x="0" y="0"/>
                  </a:moveTo>
                  <a:cubicBezTo>
                    <a:pt x="101259" y="2461"/>
                    <a:pt x="234348" y="-16932"/>
                    <a:pt x="390292" y="0"/>
                  </a:cubicBezTo>
                  <a:cubicBezTo>
                    <a:pt x="546236" y="16932"/>
                    <a:pt x="604891" y="10990"/>
                    <a:pt x="780584" y="0"/>
                  </a:cubicBezTo>
                  <a:cubicBezTo>
                    <a:pt x="781682" y="8601"/>
                    <a:pt x="779525" y="21885"/>
                    <a:pt x="780584" y="31874"/>
                  </a:cubicBezTo>
                  <a:cubicBezTo>
                    <a:pt x="610106" y="45613"/>
                    <a:pt x="546520" y="42694"/>
                    <a:pt x="374680" y="31874"/>
                  </a:cubicBezTo>
                  <a:cubicBezTo>
                    <a:pt x="202840" y="21054"/>
                    <a:pt x="176432" y="27089"/>
                    <a:pt x="0" y="31874"/>
                  </a:cubicBezTo>
                  <a:cubicBezTo>
                    <a:pt x="-1592" y="20615"/>
                    <a:pt x="-1333" y="14684"/>
                    <a:pt x="0" y="0"/>
                  </a:cubicBezTo>
                  <a:close/>
                </a:path>
                <a:path w="780584" h="31874" stroke="0" extrusionOk="0">
                  <a:moveTo>
                    <a:pt x="0" y="0"/>
                  </a:moveTo>
                  <a:cubicBezTo>
                    <a:pt x="139530" y="-13115"/>
                    <a:pt x="207833" y="13411"/>
                    <a:pt x="398098" y="0"/>
                  </a:cubicBezTo>
                  <a:cubicBezTo>
                    <a:pt x="588363" y="-13411"/>
                    <a:pt x="605232" y="17423"/>
                    <a:pt x="780584" y="0"/>
                  </a:cubicBezTo>
                  <a:cubicBezTo>
                    <a:pt x="779151" y="13914"/>
                    <a:pt x="782032" y="16504"/>
                    <a:pt x="780584" y="31874"/>
                  </a:cubicBezTo>
                  <a:cubicBezTo>
                    <a:pt x="691499" y="48322"/>
                    <a:pt x="487942" y="47566"/>
                    <a:pt x="374680" y="31874"/>
                  </a:cubicBezTo>
                  <a:cubicBezTo>
                    <a:pt x="261418" y="16182"/>
                    <a:pt x="174975" y="14258"/>
                    <a:pt x="0" y="31874"/>
                  </a:cubicBezTo>
                  <a:cubicBezTo>
                    <a:pt x="1502" y="22232"/>
                    <a:pt x="-603" y="750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4">
              <a:extLst>
                <a:ext uri="{FF2B5EF4-FFF2-40B4-BE49-F238E27FC236}">
                  <a16:creationId xmlns:a16="http://schemas.microsoft.com/office/drawing/2014/main" id="{2B74598C-604D-4E37-89BF-AB67245F0E9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734667"/>
                <a:gd name="connsiteY0" fmla="*/ 0 h 31874"/>
                <a:gd name="connsiteX1" fmla="*/ 382027 w 734667"/>
                <a:gd name="connsiteY1" fmla="*/ 0 h 31874"/>
                <a:gd name="connsiteX2" fmla="*/ 734667 w 734667"/>
                <a:gd name="connsiteY2" fmla="*/ 0 h 31874"/>
                <a:gd name="connsiteX3" fmla="*/ 734667 w 734667"/>
                <a:gd name="connsiteY3" fmla="*/ 31874 h 31874"/>
                <a:gd name="connsiteX4" fmla="*/ 359987 w 734667"/>
                <a:gd name="connsiteY4" fmla="*/ 31874 h 31874"/>
                <a:gd name="connsiteX5" fmla="*/ 0 w 734667"/>
                <a:gd name="connsiteY5" fmla="*/ 31874 h 31874"/>
                <a:gd name="connsiteX6" fmla="*/ 0 w 734667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667" h="31874" fill="none" extrusionOk="0">
                  <a:moveTo>
                    <a:pt x="0" y="0"/>
                  </a:moveTo>
                  <a:cubicBezTo>
                    <a:pt x="155249" y="5384"/>
                    <a:pt x="277263" y="3825"/>
                    <a:pt x="382027" y="0"/>
                  </a:cubicBezTo>
                  <a:cubicBezTo>
                    <a:pt x="486791" y="-3825"/>
                    <a:pt x="614004" y="15559"/>
                    <a:pt x="734667" y="0"/>
                  </a:cubicBezTo>
                  <a:cubicBezTo>
                    <a:pt x="735024" y="12878"/>
                    <a:pt x="733172" y="22411"/>
                    <a:pt x="734667" y="31874"/>
                  </a:cubicBezTo>
                  <a:cubicBezTo>
                    <a:pt x="574856" y="31175"/>
                    <a:pt x="497890" y="14436"/>
                    <a:pt x="359987" y="31874"/>
                  </a:cubicBezTo>
                  <a:cubicBezTo>
                    <a:pt x="222084" y="49312"/>
                    <a:pt x="107852" y="27675"/>
                    <a:pt x="0" y="31874"/>
                  </a:cubicBezTo>
                  <a:cubicBezTo>
                    <a:pt x="1284" y="22593"/>
                    <a:pt x="655" y="10077"/>
                    <a:pt x="0" y="0"/>
                  </a:cubicBezTo>
                  <a:close/>
                </a:path>
                <a:path w="734667" h="31874" stroke="0" extrusionOk="0">
                  <a:moveTo>
                    <a:pt x="0" y="0"/>
                  </a:moveTo>
                  <a:cubicBezTo>
                    <a:pt x="160087" y="-9752"/>
                    <a:pt x="271198" y="4700"/>
                    <a:pt x="352640" y="0"/>
                  </a:cubicBezTo>
                  <a:cubicBezTo>
                    <a:pt x="434082" y="-4700"/>
                    <a:pt x="556678" y="17577"/>
                    <a:pt x="734667" y="0"/>
                  </a:cubicBezTo>
                  <a:cubicBezTo>
                    <a:pt x="735835" y="11630"/>
                    <a:pt x="733096" y="23780"/>
                    <a:pt x="734667" y="31874"/>
                  </a:cubicBezTo>
                  <a:cubicBezTo>
                    <a:pt x="552186" y="38596"/>
                    <a:pt x="472012" y="28801"/>
                    <a:pt x="359987" y="31874"/>
                  </a:cubicBezTo>
                  <a:cubicBezTo>
                    <a:pt x="247962" y="34947"/>
                    <a:pt x="158695" y="40478"/>
                    <a:pt x="0" y="31874"/>
                  </a:cubicBezTo>
                  <a:cubicBezTo>
                    <a:pt x="-996" y="19149"/>
                    <a:pt x="618" y="1053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3">
              <a:extLst>
                <a:ext uri="{FF2B5EF4-FFF2-40B4-BE49-F238E27FC236}">
                  <a16:creationId xmlns:a16="http://schemas.microsoft.com/office/drawing/2014/main" id="{35355F0D-C657-4C54-AFC8-4594E43C2A01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592684"/>
                <a:gd name="connsiteY0" fmla="*/ 0 h 31874"/>
                <a:gd name="connsiteX1" fmla="*/ 592684 w 592684"/>
                <a:gd name="connsiteY1" fmla="*/ 0 h 31874"/>
                <a:gd name="connsiteX2" fmla="*/ 592684 w 592684"/>
                <a:gd name="connsiteY2" fmla="*/ 31874 h 31874"/>
                <a:gd name="connsiteX3" fmla="*/ 0 w 592684"/>
                <a:gd name="connsiteY3" fmla="*/ 31874 h 31874"/>
                <a:gd name="connsiteX4" fmla="*/ 0 w 59268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84" h="31874" fill="none" extrusionOk="0">
                  <a:moveTo>
                    <a:pt x="0" y="0"/>
                  </a:moveTo>
                  <a:cubicBezTo>
                    <a:pt x="171820" y="-13884"/>
                    <a:pt x="383035" y="1497"/>
                    <a:pt x="592684" y="0"/>
                  </a:cubicBezTo>
                  <a:cubicBezTo>
                    <a:pt x="592890" y="13537"/>
                    <a:pt x="592909" y="23637"/>
                    <a:pt x="592684" y="31874"/>
                  </a:cubicBezTo>
                  <a:cubicBezTo>
                    <a:pt x="464538" y="52958"/>
                    <a:pt x="247676" y="3384"/>
                    <a:pt x="0" y="31874"/>
                  </a:cubicBezTo>
                  <a:cubicBezTo>
                    <a:pt x="-838" y="24334"/>
                    <a:pt x="-871" y="12681"/>
                    <a:pt x="0" y="0"/>
                  </a:cubicBezTo>
                  <a:close/>
                </a:path>
                <a:path w="592684" h="31874" stroke="0" extrusionOk="0">
                  <a:moveTo>
                    <a:pt x="0" y="0"/>
                  </a:moveTo>
                  <a:cubicBezTo>
                    <a:pt x="237718" y="13119"/>
                    <a:pt x="466054" y="15822"/>
                    <a:pt x="592684" y="0"/>
                  </a:cubicBezTo>
                  <a:cubicBezTo>
                    <a:pt x="592214" y="7097"/>
                    <a:pt x="592808" y="20535"/>
                    <a:pt x="592684" y="31874"/>
                  </a:cubicBezTo>
                  <a:cubicBezTo>
                    <a:pt x="321285" y="28521"/>
                    <a:pt x="192900" y="54597"/>
                    <a:pt x="0" y="31874"/>
                  </a:cubicBezTo>
                  <a:cubicBezTo>
                    <a:pt x="-330" y="20856"/>
                    <a:pt x="-712" y="153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2">
              <a:extLst>
                <a:ext uri="{FF2B5EF4-FFF2-40B4-BE49-F238E27FC236}">
                  <a16:creationId xmlns:a16="http://schemas.microsoft.com/office/drawing/2014/main" id="{30CF984B-7A08-448F-BB5C-EA2D1C6C5999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642834"/>
                <a:gd name="connsiteY0" fmla="*/ 0 h 31874"/>
                <a:gd name="connsiteX1" fmla="*/ 642834 w 642834"/>
                <a:gd name="connsiteY1" fmla="*/ 0 h 31874"/>
                <a:gd name="connsiteX2" fmla="*/ 642834 w 642834"/>
                <a:gd name="connsiteY2" fmla="*/ 31874 h 31874"/>
                <a:gd name="connsiteX3" fmla="*/ 0 w 642834"/>
                <a:gd name="connsiteY3" fmla="*/ 31874 h 31874"/>
                <a:gd name="connsiteX4" fmla="*/ 0 w 64283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834" h="31874" fill="none" extrusionOk="0">
                  <a:moveTo>
                    <a:pt x="0" y="0"/>
                  </a:moveTo>
                  <a:cubicBezTo>
                    <a:pt x="256634" y="-5300"/>
                    <a:pt x="369170" y="-18615"/>
                    <a:pt x="642834" y="0"/>
                  </a:cubicBezTo>
                  <a:cubicBezTo>
                    <a:pt x="643742" y="14798"/>
                    <a:pt x="642962" y="19356"/>
                    <a:pt x="642834" y="31874"/>
                  </a:cubicBezTo>
                  <a:cubicBezTo>
                    <a:pt x="446145" y="50103"/>
                    <a:pt x="245540" y="52578"/>
                    <a:pt x="0" y="31874"/>
                  </a:cubicBezTo>
                  <a:cubicBezTo>
                    <a:pt x="99" y="23555"/>
                    <a:pt x="-666" y="8063"/>
                    <a:pt x="0" y="0"/>
                  </a:cubicBezTo>
                  <a:close/>
                </a:path>
                <a:path w="642834" h="31874" stroke="0" extrusionOk="0">
                  <a:moveTo>
                    <a:pt x="0" y="0"/>
                  </a:moveTo>
                  <a:cubicBezTo>
                    <a:pt x="143547" y="6326"/>
                    <a:pt x="484530" y="-21821"/>
                    <a:pt x="642834" y="0"/>
                  </a:cubicBezTo>
                  <a:cubicBezTo>
                    <a:pt x="641656" y="15882"/>
                    <a:pt x="643128" y="18121"/>
                    <a:pt x="642834" y="31874"/>
                  </a:cubicBezTo>
                  <a:cubicBezTo>
                    <a:pt x="371592" y="39899"/>
                    <a:pt x="299354" y="15671"/>
                    <a:pt x="0" y="31874"/>
                  </a:cubicBezTo>
                  <a:cubicBezTo>
                    <a:pt x="1292" y="18646"/>
                    <a:pt x="-408" y="83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">
              <a:extLst>
                <a:ext uri="{FF2B5EF4-FFF2-40B4-BE49-F238E27FC236}">
                  <a16:creationId xmlns:a16="http://schemas.microsoft.com/office/drawing/2014/main" id="{2E0209DF-7094-46F7-B2BE-B20FC365FA6F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552271"/>
                <a:gd name="connsiteY0" fmla="*/ 0 h 31874"/>
                <a:gd name="connsiteX1" fmla="*/ 552271 w 552271"/>
                <a:gd name="connsiteY1" fmla="*/ 0 h 31874"/>
                <a:gd name="connsiteX2" fmla="*/ 552271 w 552271"/>
                <a:gd name="connsiteY2" fmla="*/ 31874 h 31874"/>
                <a:gd name="connsiteX3" fmla="*/ 0 w 552271"/>
                <a:gd name="connsiteY3" fmla="*/ 31874 h 31874"/>
                <a:gd name="connsiteX4" fmla="*/ 0 w 552271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271" h="31874" fill="none" extrusionOk="0">
                  <a:moveTo>
                    <a:pt x="0" y="0"/>
                  </a:moveTo>
                  <a:cubicBezTo>
                    <a:pt x="128194" y="13934"/>
                    <a:pt x="314770" y="-17271"/>
                    <a:pt x="552271" y="0"/>
                  </a:cubicBezTo>
                  <a:cubicBezTo>
                    <a:pt x="553484" y="14711"/>
                    <a:pt x="551459" y="19136"/>
                    <a:pt x="552271" y="31874"/>
                  </a:cubicBezTo>
                  <a:cubicBezTo>
                    <a:pt x="287214" y="10710"/>
                    <a:pt x="149665" y="15232"/>
                    <a:pt x="0" y="31874"/>
                  </a:cubicBezTo>
                  <a:cubicBezTo>
                    <a:pt x="420" y="22178"/>
                    <a:pt x="-605" y="7261"/>
                    <a:pt x="0" y="0"/>
                  </a:cubicBezTo>
                  <a:close/>
                </a:path>
                <a:path w="552271" h="31874" stroke="0" extrusionOk="0">
                  <a:moveTo>
                    <a:pt x="0" y="0"/>
                  </a:moveTo>
                  <a:cubicBezTo>
                    <a:pt x="271380" y="25517"/>
                    <a:pt x="403123" y="-15538"/>
                    <a:pt x="552271" y="0"/>
                  </a:cubicBezTo>
                  <a:cubicBezTo>
                    <a:pt x="552955" y="9499"/>
                    <a:pt x="552253" y="16067"/>
                    <a:pt x="552271" y="31874"/>
                  </a:cubicBezTo>
                  <a:cubicBezTo>
                    <a:pt x="300457" y="4951"/>
                    <a:pt x="189990" y="16033"/>
                    <a:pt x="0" y="31874"/>
                  </a:cubicBezTo>
                  <a:cubicBezTo>
                    <a:pt x="278" y="19869"/>
                    <a:pt x="7" y="1306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B83226D-1D93-43BD-BEDF-B6722FC503CE}"/>
              </a:ext>
            </a:extLst>
          </p:cNvPr>
          <p:cNvGrpSpPr/>
          <p:nvPr/>
        </p:nvGrpSpPr>
        <p:grpSpPr>
          <a:xfrm>
            <a:off x="3629248" y="4867793"/>
            <a:ext cx="780585" cy="310150"/>
            <a:chOff x="-5326399" y="1380314"/>
            <a:chExt cx="1228382" cy="622836"/>
          </a:xfrm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79A7288A-7DB2-4E4F-94FC-DDBB117B30C5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780584"/>
                <a:gd name="connsiteY0" fmla="*/ 0 h 31874"/>
                <a:gd name="connsiteX1" fmla="*/ 390292 w 780584"/>
                <a:gd name="connsiteY1" fmla="*/ 0 h 31874"/>
                <a:gd name="connsiteX2" fmla="*/ 780584 w 780584"/>
                <a:gd name="connsiteY2" fmla="*/ 0 h 31874"/>
                <a:gd name="connsiteX3" fmla="*/ 780584 w 780584"/>
                <a:gd name="connsiteY3" fmla="*/ 31874 h 31874"/>
                <a:gd name="connsiteX4" fmla="*/ 374680 w 780584"/>
                <a:gd name="connsiteY4" fmla="*/ 31874 h 31874"/>
                <a:gd name="connsiteX5" fmla="*/ 0 w 780584"/>
                <a:gd name="connsiteY5" fmla="*/ 31874 h 31874"/>
                <a:gd name="connsiteX6" fmla="*/ 0 w 780584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0584" h="31874" fill="none" extrusionOk="0">
                  <a:moveTo>
                    <a:pt x="0" y="0"/>
                  </a:moveTo>
                  <a:cubicBezTo>
                    <a:pt x="101259" y="2461"/>
                    <a:pt x="234348" y="-16932"/>
                    <a:pt x="390292" y="0"/>
                  </a:cubicBezTo>
                  <a:cubicBezTo>
                    <a:pt x="546236" y="16932"/>
                    <a:pt x="604891" y="10990"/>
                    <a:pt x="780584" y="0"/>
                  </a:cubicBezTo>
                  <a:cubicBezTo>
                    <a:pt x="781682" y="8601"/>
                    <a:pt x="779525" y="21885"/>
                    <a:pt x="780584" y="31874"/>
                  </a:cubicBezTo>
                  <a:cubicBezTo>
                    <a:pt x="610106" y="45613"/>
                    <a:pt x="546520" y="42694"/>
                    <a:pt x="374680" y="31874"/>
                  </a:cubicBezTo>
                  <a:cubicBezTo>
                    <a:pt x="202840" y="21054"/>
                    <a:pt x="176432" y="27089"/>
                    <a:pt x="0" y="31874"/>
                  </a:cubicBezTo>
                  <a:cubicBezTo>
                    <a:pt x="-1592" y="20615"/>
                    <a:pt x="-1333" y="14684"/>
                    <a:pt x="0" y="0"/>
                  </a:cubicBezTo>
                  <a:close/>
                </a:path>
                <a:path w="780584" h="31874" stroke="0" extrusionOk="0">
                  <a:moveTo>
                    <a:pt x="0" y="0"/>
                  </a:moveTo>
                  <a:cubicBezTo>
                    <a:pt x="139530" y="-13115"/>
                    <a:pt x="207833" y="13411"/>
                    <a:pt x="398098" y="0"/>
                  </a:cubicBezTo>
                  <a:cubicBezTo>
                    <a:pt x="588363" y="-13411"/>
                    <a:pt x="605232" y="17423"/>
                    <a:pt x="780584" y="0"/>
                  </a:cubicBezTo>
                  <a:cubicBezTo>
                    <a:pt x="779151" y="13914"/>
                    <a:pt x="782032" y="16504"/>
                    <a:pt x="780584" y="31874"/>
                  </a:cubicBezTo>
                  <a:cubicBezTo>
                    <a:pt x="691499" y="48322"/>
                    <a:pt x="487942" y="47566"/>
                    <a:pt x="374680" y="31874"/>
                  </a:cubicBezTo>
                  <a:cubicBezTo>
                    <a:pt x="261418" y="16182"/>
                    <a:pt x="174975" y="14258"/>
                    <a:pt x="0" y="31874"/>
                  </a:cubicBezTo>
                  <a:cubicBezTo>
                    <a:pt x="1502" y="22232"/>
                    <a:pt x="-603" y="750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4">
              <a:extLst>
                <a:ext uri="{FF2B5EF4-FFF2-40B4-BE49-F238E27FC236}">
                  <a16:creationId xmlns:a16="http://schemas.microsoft.com/office/drawing/2014/main" id="{316723DE-400B-49A3-B55E-9A58C4E7E256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734667"/>
                <a:gd name="connsiteY0" fmla="*/ 0 h 31874"/>
                <a:gd name="connsiteX1" fmla="*/ 382027 w 734667"/>
                <a:gd name="connsiteY1" fmla="*/ 0 h 31874"/>
                <a:gd name="connsiteX2" fmla="*/ 734667 w 734667"/>
                <a:gd name="connsiteY2" fmla="*/ 0 h 31874"/>
                <a:gd name="connsiteX3" fmla="*/ 734667 w 734667"/>
                <a:gd name="connsiteY3" fmla="*/ 31874 h 31874"/>
                <a:gd name="connsiteX4" fmla="*/ 359987 w 734667"/>
                <a:gd name="connsiteY4" fmla="*/ 31874 h 31874"/>
                <a:gd name="connsiteX5" fmla="*/ 0 w 734667"/>
                <a:gd name="connsiteY5" fmla="*/ 31874 h 31874"/>
                <a:gd name="connsiteX6" fmla="*/ 0 w 734667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667" h="31874" fill="none" extrusionOk="0">
                  <a:moveTo>
                    <a:pt x="0" y="0"/>
                  </a:moveTo>
                  <a:cubicBezTo>
                    <a:pt x="155249" y="5384"/>
                    <a:pt x="277263" y="3825"/>
                    <a:pt x="382027" y="0"/>
                  </a:cubicBezTo>
                  <a:cubicBezTo>
                    <a:pt x="486791" y="-3825"/>
                    <a:pt x="614004" y="15559"/>
                    <a:pt x="734667" y="0"/>
                  </a:cubicBezTo>
                  <a:cubicBezTo>
                    <a:pt x="735024" y="12878"/>
                    <a:pt x="733172" y="22411"/>
                    <a:pt x="734667" y="31874"/>
                  </a:cubicBezTo>
                  <a:cubicBezTo>
                    <a:pt x="574856" y="31175"/>
                    <a:pt x="497890" y="14436"/>
                    <a:pt x="359987" y="31874"/>
                  </a:cubicBezTo>
                  <a:cubicBezTo>
                    <a:pt x="222084" y="49312"/>
                    <a:pt x="107852" y="27675"/>
                    <a:pt x="0" y="31874"/>
                  </a:cubicBezTo>
                  <a:cubicBezTo>
                    <a:pt x="1284" y="22593"/>
                    <a:pt x="655" y="10077"/>
                    <a:pt x="0" y="0"/>
                  </a:cubicBezTo>
                  <a:close/>
                </a:path>
                <a:path w="734667" h="31874" stroke="0" extrusionOk="0">
                  <a:moveTo>
                    <a:pt x="0" y="0"/>
                  </a:moveTo>
                  <a:cubicBezTo>
                    <a:pt x="160087" y="-9752"/>
                    <a:pt x="271198" y="4700"/>
                    <a:pt x="352640" y="0"/>
                  </a:cubicBezTo>
                  <a:cubicBezTo>
                    <a:pt x="434082" y="-4700"/>
                    <a:pt x="556678" y="17577"/>
                    <a:pt x="734667" y="0"/>
                  </a:cubicBezTo>
                  <a:cubicBezTo>
                    <a:pt x="735835" y="11630"/>
                    <a:pt x="733096" y="23780"/>
                    <a:pt x="734667" y="31874"/>
                  </a:cubicBezTo>
                  <a:cubicBezTo>
                    <a:pt x="552186" y="38596"/>
                    <a:pt x="472012" y="28801"/>
                    <a:pt x="359987" y="31874"/>
                  </a:cubicBezTo>
                  <a:cubicBezTo>
                    <a:pt x="247962" y="34947"/>
                    <a:pt x="158695" y="40478"/>
                    <a:pt x="0" y="31874"/>
                  </a:cubicBezTo>
                  <a:cubicBezTo>
                    <a:pt x="-996" y="19149"/>
                    <a:pt x="618" y="1053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3">
              <a:extLst>
                <a:ext uri="{FF2B5EF4-FFF2-40B4-BE49-F238E27FC236}">
                  <a16:creationId xmlns:a16="http://schemas.microsoft.com/office/drawing/2014/main" id="{F61D0E6D-6460-437B-93C5-CCC0A4327260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592684"/>
                <a:gd name="connsiteY0" fmla="*/ 0 h 31874"/>
                <a:gd name="connsiteX1" fmla="*/ 592684 w 592684"/>
                <a:gd name="connsiteY1" fmla="*/ 0 h 31874"/>
                <a:gd name="connsiteX2" fmla="*/ 592684 w 592684"/>
                <a:gd name="connsiteY2" fmla="*/ 31874 h 31874"/>
                <a:gd name="connsiteX3" fmla="*/ 0 w 592684"/>
                <a:gd name="connsiteY3" fmla="*/ 31874 h 31874"/>
                <a:gd name="connsiteX4" fmla="*/ 0 w 59268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84" h="31874" fill="none" extrusionOk="0">
                  <a:moveTo>
                    <a:pt x="0" y="0"/>
                  </a:moveTo>
                  <a:cubicBezTo>
                    <a:pt x="171820" y="-13884"/>
                    <a:pt x="383035" y="1497"/>
                    <a:pt x="592684" y="0"/>
                  </a:cubicBezTo>
                  <a:cubicBezTo>
                    <a:pt x="592890" y="13537"/>
                    <a:pt x="592909" y="23637"/>
                    <a:pt x="592684" y="31874"/>
                  </a:cubicBezTo>
                  <a:cubicBezTo>
                    <a:pt x="464538" y="52958"/>
                    <a:pt x="247676" y="3384"/>
                    <a:pt x="0" y="31874"/>
                  </a:cubicBezTo>
                  <a:cubicBezTo>
                    <a:pt x="-838" y="24334"/>
                    <a:pt x="-871" y="12681"/>
                    <a:pt x="0" y="0"/>
                  </a:cubicBezTo>
                  <a:close/>
                </a:path>
                <a:path w="592684" h="31874" stroke="0" extrusionOk="0">
                  <a:moveTo>
                    <a:pt x="0" y="0"/>
                  </a:moveTo>
                  <a:cubicBezTo>
                    <a:pt x="237718" y="13119"/>
                    <a:pt x="466054" y="15822"/>
                    <a:pt x="592684" y="0"/>
                  </a:cubicBezTo>
                  <a:cubicBezTo>
                    <a:pt x="592214" y="7097"/>
                    <a:pt x="592808" y="20535"/>
                    <a:pt x="592684" y="31874"/>
                  </a:cubicBezTo>
                  <a:cubicBezTo>
                    <a:pt x="321285" y="28521"/>
                    <a:pt x="192900" y="54597"/>
                    <a:pt x="0" y="31874"/>
                  </a:cubicBezTo>
                  <a:cubicBezTo>
                    <a:pt x="-330" y="20856"/>
                    <a:pt x="-712" y="153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2">
              <a:extLst>
                <a:ext uri="{FF2B5EF4-FFF2-40B4-BE49-F238E27FC236}">
                  <a16:creationId xmlns:a16="http://schemas.microsoft.com/office/drawing/2014/main" id="{22C6C67C-9BB4-4E29-B280-0AA197E0CB34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642834"/>
                <a:gd name="connsiteY0" fmla="*/ 0 h 31874"/>
                <a:gd name="connsiteX1" fmla="*/ 642834 w 642834"/>
                <a:gd name="connsiteY1" fmla="*/ 0 h 31874"/>
                <a:gd name="connsiteX2" fmla="*/ 642834 w 642834"/>
                <a:gd name="connsiteY2" fmla="*/ 31874 h 31874"/>
                <a:gd name="connsiteX3" fmla="*/ 0 w 642834"/>
                <a:gd name="connsiteY3" fmla="*/ 31874 h 31874"/>
                <a:gd name="connsiteX4" fmla="*/ 0 w 64283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834" h="31874" fill="none" extrusionOk="0">
                  <a:moveTo>
                    <a:pt x="0" y="0"/>
                  </a:moveTo>
                  <a:cubicBezTo>
                    <a:pt x="256634" y="-5300"/>
                    <a:pt x="369170" y="-18615"/>
                    <a:pt x="642834" y="0"/>
                  </a:cubicBezTo>
                  <a:cubicBezTo>
                    <a:pt x="643742" y="14798"/>
                    <a:pt x="642962" y="19356"/>
                    <a:pt x="642834" y="31874"/>
                  </a:cubicBezTo>
                  <a:cubicBezTo>
                    <a:pt x="446145" y="50103"/>
                    <a:pt x="245540" y="52578"/>
                    <a:pt x="0" y="31874"/>
                  </a:cubicBezTo>
                  <a:cubicBezTo>
                    <a:pt x="99" y="23555"/>
                    <a:pt x="-666" y="8063"/>
                    <a:pt x="0" y="0"/>
                  </a:cubicBezTo>
                  <a:close/>
                </a:path>
                <a:path w="642834" h="31874" stroke="0" extrusionOk="0">
                  <a:moveTo>
                    <a:pt x="0" y="0"/>
                  </a:moveTo>
                  <a:cubicBezTo>
                    <a:pt x="143547" y="6326"/>
                    <a:pt x="484530" y="-21821"/>
                    <a:pt x="642834" y="0"/>
                  </a:cubicBezTo>
                  <a:cubicBezTo>
                    <a:pt x="641656" y="15882"/>
                    <a:pt x="643128" y="18121"/>
                    <a:pt x="642834" y="31874"/>
                  </a:cubicBezTo>
                  <a:cubicBezTo>
                    <a:pt x="371592" y="39899"/>
                    <a:pt x="299354" y="15671"/>
                    <a:pt x="0" y="31874"/>
                  </a:cubicBezTo>
                  <a:cubicBezTo>
                    <a:pt x="1292" y="18646"/>
                    <a:pt x="-408" y="83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">
              <a:extLst>
                <a:ext uri="{FF2B5EF4-FFF2-40B4-BE49-F238E27FC236}">
                  <a16:creationId xmlns:a16="http://schemas.microsoft.com/office/drawing/2014/main" id="{00B1C230-DC87-46BE-B2FE-141297A5A93C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552271"/>
                <a:gd name="connsiteY0" fmla="*/ 0 h 31874"/>
                <a:gd name="connsiteX1" fmla="*/ 552271 w 552271"/>
                <a:gd name="connsiteY1" fmla="*/ 0 h 31874"/>
                <a:gd name="connsiteX2" fmla="*/ 552271 w 552271"/>
                <a:gd name="connsiteY2" fmla="*/ 31874 h 31874"/>
                <a:gd name="connsiteX3" fmla="*/ 0 w 552271"/>
                <a:gd name="connsiteY3" fmla="*/ 31874 h 31874"/>
                <a:gd name="connsiteX4" fmla="*/ 0 w 552271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271" h="31874" fill="none" extrusionOk="0">
                  <a:moveTo>
                    <a:pt x="0" y="0"/>
                  </a:moveTo>
                  <a:cubicBezTo>
                    <a:pt x="128194" y="13934"/>
                    <a:pt x="314770" y="-17271"/>
                    <a:pt x="552271" y="0"/>
                  </a:cubicBezTo>
                  <a:cubicBezTo>
                    <a:pt x="553484" y="14711"/>
                    <a:pt x="551459" y="19136"/>
                    <a:pt x="552271" y="31874"/>
                  </a:cubicBezTo>
                  <a:cubicBezTo>
                    <a:pt x="287214" y="10710"/>
                    <a:pt x="149665" y="15232"/>
                    <a:pt x="0" y="31874"/>
                  </a:cubicBezTo>
                  <a:cubicBezTo>
                    <a:pt x="420" y="22178"/>
                    <a:pt x="-605" y="7261"/>
                    <a:pt x="0" y="0"/>
                  </a:cubicBezTo>
                  <a:close/>
                </a:path>
                <a:path w="552271" h="31874" stroke="0" extrusionOk="0">
                  <a:moveTo>
                    <a:pt x="0" y="0"/>
                  </a:moveTo>
                  <a:cubicBezTo>
                    <a:pt x="271380" y="25517"/>
                    <a:pt x="403123" y="-15538"/>
                    <a:pt x="552271" y="0"/>
                  </a:cubicBezTo>
                  <a:cubicBezTo>
                    <a:pt x="552955" y="9499"/>
                    <a:pt x="552253" y="16067"/>
                    <a:pt x="552271" y="31874"/>
                  </a:cubicBezTo>
                  <a:cubicBezTo>
                    <a:pt x="300457" y="4951"/>
                    <a:pt x="189990" y="16033"/>
                    <a:pt x="0" y="31874"/>
                  </a:cubicBezTo>
                  <a:cubicBezTo>
                    <a:pt x="278" y="19869"/>
                    <a:pt x="7" y="1306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0F266479-59C5-4D8C-9439-2CF081B3F571}"/>
              </a:ext>
            </a:extLst>
          </p:cNvPr>
          <p:cNvGrpSpPr/>
          <p:nvPr/>
        </p:nvGrpSpPr>
        <p:grpSpPr>
          <a:xfrm>
            <a:off x="4834916" y="4831771"/>
            <a:ext cx="780585" cy="310150"/>
            <a:chOff x="-5326399" y="1380314"/>
            <a:chExt cx="1228382" cy="622836"/>
          </a:xfrm>
        </p:grpSpPr>
        <p:sp>
          <p:nvSpPr>
            <p:cNvPr id="128" name="Rectangle 5">
              <a:extLst>
                <a:ext uri="{FF2B5EF4-FFF2-40B4-BE49-F238E27FC236}">
                  <a16:creationId xmlns:a16="http://schemas.microsoft.com/office/drawing/2014/main" id="{F0697F36-EABA-4BC9-8B16-E4B7669806F6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780584"/>
                <a:gd name="connsiteY0" fmla="*/ 0 h 31874"/>
                <a:gd name="connsiteX1" fmla="*/ 390292 w 780584"/>
                <a:gd name="connsiteY1" fmla="*/ 0 h 31874"/>
                <a:gd name="connsiteX2" fmla="*/ 780584 w 780584"/>
                <a:gd name="connsiteY2" fmla="*/ 0 h 31874"/>
                <a:gd name="connsiteX3" fmla="*/ 780584 w 780584"/>
                <a:gd name="connsiteY3" fmla="*/ 31874 h 31874"/>
                <a:gd name="connsiteX4" fmla="*/ 374680 w 780584"/>
                <a:gd name="connsiteY4" fmla="*/ 31874 h 31874"/>
                <a:gd name="connsiteX5" fmla="*/ 0 w 780584"/>
                <a:gd name="connsiteY5" fmla="*/ 31874 h 31874"/>
                <a:gd name="connsiteX6" fmla="*/ 0 w 780584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0584" h="31874" fill="none" extrusionOk="0">
                  <a:moveTo>
                    <a:pt x="0" y="0"/>
                  </a:moveTo>
                  <a:cubicBezTo>
                    <a:pt x="101259" y="2461"/>
                    <a:pt x="234348" y="-16932"/>
                    <a:pt x="390292" y="0"/>
                  </a:cubicBezTo>
                  <a:cubicBezTo>
                    <a:pt x="546236" y="16932"/>
                    <a:pt x="604891" y="10990"/>
                    <a:pt x="780584" y="0"/>
                  </a:cubicBezTo>
                  <a:cubicBezTo>
                    <a:pt x="781682" y="8601"/>
                    <a:pt x="779525" y="21885"/>
                    <a:pt x="780584" y="31874"/>
                  </a:cubicBezTo>
                  <a:cubicBezTo>
                    <a:pt x="610106" y="45613"/>
                    <a:pt x="546520" y="42694"/>
                    <a:pt x="374680" y="31874"/>
                  </a:cubicBezTo>
                  <a:cubicBezTo>
                    <a:pt x="202840" y="21054"/>
                    <a:pt x="176432" y="27089"/>
                    <a:pt x="0" y="31874"/>
                  </a:cubicBezTo>
                  <a:cubicBezTo>
                    <a:pt x="-1592" y="20615"/>
                    <a:pt x="-1333" y="14684"/>
                    <a:pt x="0" y="0"/>
                  </a:cubicBezTo>
                  <a:close/>
                </a:path>
                <a:path w="780584" h="31874" stroke="0" extrusionOk="0">
                  <a:moveTo>
                    <a:pt x="0" y="0"/>
                  </a:moveTo>
                  <a:cubicBezTo>
                    <a:pt x="139530" y="-13115"/>
                    <a:pt x="207833" y="13411"/>
                    <a:pt x="398098" y="0"/>
                  </a:cubicBezTo>
                  <a:cubicBezTo>
                    <a:pt x="588363" y="-13411"/>
                    <a:pt x="605232" y="17423"/>
                    <a:pt x="780584" y="0"/>
                  </a:cubicBezTo>
                  <a:cubicBezTo>
                    <a:pt x="779151" y="13914"/>
                    <a:pt x="782032" y="16504"/>
                    <a:pt x="780584" y="31874"/>
                  </a:cubicBezTo>
                  <a:cubicBezTo>
                    <a:pt x="691499" y="48322"/>
                    <a:pt x="487942" y="47566"/>
                    <a:pt x="374680" y="31874"/>
                  </a:cubicBezTo>
                  <a:cubicBezTo>
                    <a:pt x="261418" y="16182"/>
                    <a:pt x="174975" y="14258"/>
                    <a:pt x="0" y="31874"/>
                  </a:cubicBezTo>
                  <a:cubicBezTo>
                    <a:pt x="1502" y="22232"/>
                    <a:pt x="-603" y="750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4">
              <a:extLst>
                <a:ext uri="{FF2B5EF4-FFF2-40B4-BE49-F238E27FC236}">
                  <a16:creationId xmlns:a16="http://schemas.microsoft.com/office/drawing/2014/main" id="{8347916E-CEB6-4B32-9C3D-118E6A7538E5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734667"/>
                <a:gd name="connsiteY0" fmla="*/ 0 h 31874"/>
                <a:gd name="connsiteX1" fmla="*/ 382027 w 734667"/>
                <a:gd name="connsiteY1" fmla="*/ 0 h 31874"/>
                <a:gd name="connsiteX2" fmla="*/ 734667 w 734667"/>
                <a:gd name="connsiteY2" fmla="*/ 0 h 31874"/>
                <a:gd name="connsiteX3" fmla="*/ 734667 w 734667"/>
                <a:gd name="connsiteY3" fmla="*/ 31874 h 31874"/>
                <a:gd name="connsiteX4" fmla="*/ 359987 w 734667"/>
                <a:gd name="connsiteY4" fmla="*/ 31874 h 31874"/>
                <a:gd name="connsiteX5" fmla="*/ 0 w 734667"/>
                <a:gd name="connsiteY5" fmla="*/ 31874 h 31874"/>
                <a:gd name="connsiteX6" fmla="*/ 0 w 734667"/>
                <a:gd name="connsiteY6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667" h="31874" fill="none" extrusionOk="0">
                  <a:moveTo>
                    <a:pt x="0" y="0"/>
                  </a:moveTo>
                  <a:cubicBezTo>
                    <a:pt x="155249" y="5384"/>
                    <a:pt x="277263" y="3825"/>
                    <a:pt x="382027" y="0"/>
                  </a:cubicBezTo>
                  <a:cubicBezTo>
                    <a:pt x="486791" y="-3825"/>
                    <a:pt x="614004" y="15559"/>
                    <a:pt x="734667" y="0"/>
                  </a:cubicBezTo>
                  <a:cubicBezTo>
                    <a:pt x="735024" y="12878"/>
                    <a:pt x="733172" y="22411"/>
                    <a:pt x="734667" y="31874"/>
                  </a:cubicBezTo>
                  <a:cubicBezTo>
                    <a:pt x="574856" y="31175"/>
                    <a:pt x="497890" y="14436"/>
                    <a:pt x="359987" y="31874"/>
                  </a:cubicBezTo>
                  <a:cubicBezTo>
                    <a:pt x="222084" y="49312"/>
                    <a:pt x="107852" y="27675"/>
                    <a:pt x="0" y="31874"/>
                  </a:cubicBezTo>
                  <a:cubicBezTo>
                    <a:pt x="1284" y="22593"/>
                    <a:pt x="655" y="10077"/>
                    <a:pt x="0" y="0"/>
                  </a:cubicBezTo>
                  <a:close/>
                </a:path>
                <a:path w="734667" h="31874" stroke="0" extrusionOk="0">
                  <a:moveTo>
                    <a:pt x="0" y="0"/>
                  </a:moveTo>
                  <a:cubicBezTo>
                    <a:pt x="160087" y="-9752"/>
                    <a:pt x="271198" y="4700"/>
                    <a:pt x="352640" y="0"/>
                  </a:cubicBezTo>
                  <a:cubicBezTo>
                    <a:pt x="434082" y="-4700"/>
                    <a:pt x="556678" y="17577"/>
                    <a:pt x="734667" y="0"/>
                  </a:cubicBezTo>
                  <a:cubicBezTo>
                    <a:pt x="735835" y="11630"/>
                    <a:pt x="733096" y="23780"/>
                    <a:pt x="734667" y="31874"/>
                  </a:cubicBezTo>
                  <a:cubicBezTo>
                    <a:pt x="552186" y="38596"/>
                    <a:pt x="472012" y="28801"/>
                    <a:pt x="359987" y="31874"/>
                  </a:cubicBezTo>
                  <a:cubicBezTo>
                    <a:pt x="247962" y="34947"/>
                    <a:pt x="158695" y="40478"/>
                    <a:pt x="0" y="31874"/>
                  </a:cubicBezTo>
                  <a:cubicBezTo>
                    <a:pt x="-996" y="19149"/>
                    <a:pt x="618" y="1053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3">
              <a:extLst>
                <a:ext uri="{FF2B5EF4-FFF2-40B4-BE49-F238E27FC236}">
                  <a16:creationId xmlns:a16="http://schemas.microsoft.com/office/drawing/2014/main" id="{175928FC-5FF3-4BEE-A803-76C572F166A8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592684"/>
                <a:gd name="connsiteY0" fmla="*/ 0 h 31874"/>
                <a:gd name="connsiteX1" fmla="*/ 592684 w 592684"/>
                <a:gd name="connsiteY1" fmla="*/ 0 h 31874"/>
                <a:gd name="connsiteX2" fmla="*/ 592684 w 592684"/>
                <a:gd name="connsiteY2" fmla="*/ 31874 h 31874"/>
                <a:gd name="connsiteX3" fmla="*/ 0 w 592684"/>
                <a:gd name="connsiteY3" fmla="*/ 31874 h 31874"/>
                <a:gd name="connsiteX4" fmla="*/ 0 w 59268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84" h="31874" fill="none" extrusionOk="0">
                  <a:moveTo>
                    <a:pt x="0" y="0"/>
                  </a:moveTo>
                  <a:cubicBezTo>
                    <a:pt x="171820" y="-13884"/>
                    <a:pt x="383035" y="1497"/>
                    <a:pt x="592684" y="0"/>
                  </a:cubicBezTo>
                  <a:cubicBezTo>
                    <a:pt x="592890" y="13537"/>
                    <a:pt x="592909" y="23637"/>
                    <a:pt x="592684" y="31874"/>
                  </a:cubicBezTo>
                  <a:cubicBezTo>
                    <a:pt x="464538" y="52958"/>
                    <a:pt x="247676" y="3384"/>
                    <a:pt x="0" y="31874"/>
                  </a:cubicBezTo>
                  <a:cubicBezTo>
                    <a:pt x="-838" y="24334"/>
                    <a:pt x="-871" y="12681"/>
                    <a:pt x="0" y="0"/>
                  </a:cubicBezTo>
                  <a:close/>
                </a:path>
                <a:path w="592684" h="31874" stroke="0" extrusionOk="0">
                  <a:moveTo>
                    <a:pt x="0" y="0"/>
                  </a:moveTo>
                  <a:cubicBezTo>
                    <a:pt x="237718" y="13119"/>
                    <a:pt x="466054" y="15822"/>
                    <a:pt x="592684" y="0"/>
                  </a:cubicBezTo>
                  <a:cubicBezTo>
                    <a:pt x="592214" y="7097"/>
                    <a:pt x="592808" y="20535"/>
                    <a:pt x="592684" y="31874"/>
                  </a:cubicBezTo>
                  <a:cubicBezTo>
                    <a:pt x="321285" y="28521"/>
                    <a:pt x="192900" y="54597"/>
                    <a:pt x="0" y="31874"/>
                  </a:cubicBezTo>
                  <a:cubicBezTo>
                    <a:pt x="-330" y="20856"/>
                    <a:pt x="-712" y="153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2">
              <a:extLst>
                <a:ext uri="{FF2B5EF4-FFF2-40B4-BE49-F238E27FC236}">
                  <a16:creationId xmlns:a16="http://schemas.microsoft.com/office/drawing/2014/main" id="{61F6ACC0-C029-414F-BC7F-EECA471C39E5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642834"/>
                <a:gd name="connsiteY0" fmla="*/ 0 h 31874"/>
                <a:gd name="connsiteX1" fmla="*/ 642834 w 642834"/>
                <a:gd name="connsiteY1" fmla="*/ 0 h 31874"/>
                <a:gd name="connsiteX2" fmla="*/ 642834 w 642834"/>
                <a:gd name="connsiteY2" fmla="*/ 31874 h 31874"/>
                <a:gd name="connsiteX3" fmla="*/ 0 w 642834"/>
                <a:gd name="connsiteY3" fmla="*/ 31874 h 31874"/>
                <a:gd name="connsiteX4" fmla="*/ 0 w 642834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834" h="31874" fill="none" extrusionOk="0">
                  <a:moveTo>
                    <a:pt x="0" y="0"/>
                  </a:moveTo>
                  <a:cubicBezTo>
                    <a:pt x="256634" y="-5300"/>
                    <a:pt x="369170" y="-18615"/>
                    <a:pt x="642834" y="0"/>
                  </a:cubicBezTo>
                  <a:cubicBezTo>
                    <a:pt x="643742" y="14798"/>
                    <a:pt x="642962" y="19356"/>
                    <a:pt x="642834" y="31874"/>
                  </a:cubicBezTo>
                  <a:cubicBezTo>
                    <a:pt x="446145" y="50103"/>
                    <a:pt x="245540" y="52578"/>
                    <a:pt x="0" y="31874"/>
                  </a:cubicBezTo>
                  <a:cubicBezTo>
                    <a:pt x="99" y="23555"/>
                    <a:pt x="-666" y="8063"/>
                    <a:pt x="0" y="0"/>
                  </a:cubicBezTo>
                  <a:close/>
                </a:path>
                <a:path w="642834" h="31874" stroke="0" extrusionOk="0">
                  <a:moveTo>
                    <a:pt x="0" y="0"/>
                  </a:moveTo>
                  <a:cubicBezTo>
                    <a:pt x="143547" y="6326"/>
                    <a:pt x="484530" y="-21821"/>
                    <a:pt x="642834" y="0"/>
                  </a:cubicBezTo>
                  <a:cubicBezTo>
                    <a:pt x="641656" y="15882"/>
                    <a:pt x="643128" y="18121"/>
                    <a:pt x="642834" y="31874"/>
                  </a:cubicBezTo>
                  <a:cubicBezTo>
                    <a:pt x="371592" y="39899"/>
                    <a:pt x="299354" y="15671"/>
                    <a:pt x="0" y="31874"/>
                  </a:cubicBezTo>
                  <a:cubicBezTo>
                    <a:pt x="1292" y="18646"/>
                    <a:pt x="-408" y="83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">
              <a:extLst>
                <a:ext uri="{FF2B5EF4-FFF2-40B4-BE49-F238E27FC236}">
                  <a16:creationId xmlns:a16="http://schemas.microsoft.com/office/drawing/2014/main" id="{48848A5A-3C1C-4DE1-B152-38A0A5370FE4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552271"/>
                <a:gd name="connsiteY0" fmla="*/ 0 h 31874"/>
                <a:gd name="connsiteX1" fmla="*/ 552271 w 552271"/>
                <a:gd name="connsiteY1" fmla="*/ 0 h 31874"/>
                <a:gd name="connsiteX2" fmla="*/ 552271 w 552271"/>
                <a:gd name="connsiteY2" fmla="*/ 31874 h 31874"/>
                <a:gd name="connsiteX3" fmla="*/ 0 w 552271"/>
                <a:gd name="connsiteY3" fmla="*/ 31874 h 31874"/>
                <a:gd name="connsiteX4" fmla="*/ 0 w 552271"/>
                <a:gd name="connsiteY4" fmla="*/ 0 h 3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271" h="31874" fill="none" extrusionOk="0">
                  <a:moveTo>
                    <a:pt x="0" y="0"/>
                  </a:moveTo>
                  <a:cubicBezTo>
                    <a:pt x="128194" y="13934"/>
                    <a:pt x="314770" y="-17271"/>
                    <a:pt x="552271" y="0"/>
                  </a:cubicBezTo>
                  <a:cubicBezTo>
                    <a:pt x="553484" y="14711"/>
                    <a:pt x="551459" y="19136"/>
                    <a:pt x="552271" y="31874"/>
                  </a:cubicBezTo>
                  <a:cubicBezTo>
                    <a:pt x="287214" y="10710"/>
                    <a:pt x="149665" y="15232"/>
                    <a:pt x="0" y="31874"/>
                  </a:cubicBezTo>
                  <a:cubicBezTo>
                    <a:pt x="420" y="22178"/>
                    <a:pt x="-605" y="7261"/>
                    <a:pt x="0" y="0"/>
                  </a:cubicBezTo>
                  <a:close/>
                </a:path>
                <a:path w="552271" h="31874" stroke="0" extrusionOk="0">
                  <a:moveTo>
                    <a:pt x="0" y="0"/>
                  </a:moveTo>
                  <a:cubicBezTo>
                    <a:pt x="271380" y="25517"/>
                    <a:pt x="403123" y="-15538"/>
                    <a:pt x="552271" y="0"/>
                  </a:cubicBezTo>
                  <a:cubicBezTo>
                    <a:pt x="552955" y="9499"/>
                    <a:pt x="552253" y="16067"/>
                    <a:pt x="552271" y="31874"/>
                  </a:cubicBezTo>
                  <a:cubicBezTo>
                    <a:pt x="300457" y="4951"/>
                    <a:pt x="189990" y="16033"/>
                    <a:pt x="0" y="31874"/>
                  </a:cubicBezTo>
                  <a:cubicBezTo>
                    <a:pt x="278" y="19869"/>
                    <a:pt x="7" y="1306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Filled Picture Placeholder 1">
            <a:extLst>
              <a:ext uri="{FF2B5EF4-FFF2-40B4-BE49-F238E27FC236}">
                <a16:creationId xmlns:a16="http://schemas.microsoft.com/office/drawing/2014/main" id="{DC403AD6-EE3E-4C71-9323-3C5DA4A795D7}"/>
              </a:ext>
            </a:extLst>
          </p:cNvPr>
          <p:cNvGrpSpPr/>
          <p:nvPr/>
        </p:nvGrpSpPr>
        <p:grpSpPr>
          <a:xfrm>
            <a:off x="9256994" y="2981901"/>
            <a:ext cx="642894" cy="1023896"/>
            <a:chOff x="11553797" y="7303446"/>
            <a:chExt cx="1081110" cy="1786324"/>
          </a:xfrm>
        </p:grpSpPr>
        <p:sp>
          <p:nvSpPr>
            <p:cNvPr id="134" name="Picture Placeholder Background">
              <a:extLst>
                <a:ext uri="{FF2B5EF4-FFF2-40B4-BE49-F238E27FC236}">
                  <a16:creationId xmlns:a16="http://schemas.microsoft.com/office/drawing/2014/main" id="{B9022177-BB3E-4366-8814-5F2A943C0578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642894"/>
                <a:gd name="connsiteY0" fmla="*/ 6384 h 839098"/>
                <a:gd name="connsiteX1" fmla="*/ 6384 w 642894"/>
                <a:gd name="connsiteY1" fmla="*/ 0 h 839098"/>
                <a:gd name="connsiteX2" fmla="*/ 636510 w 642894"/>
                <a:gd name="connsiteY2" fmla="*/ 0 h 839098"/>
                <a:gd name="connsiteX3" fmla="*/ 642894 w 642894"/>
                <a:gd name="connsiteY3" fmla="*/ 6384 h 839098"/>
                <a:gd name="connsiteX4" fmla="*/ 642894 w 642894"/>
                <a:gd name="connsiteY4" fmla="*/ 427812 h 839098"/>
                <a:gd name="connsiteX5" fmla="*/ 642894 w 642894"/>
                <a:gd name="connsiteY5" fmla="*/ 832714 h 839098"/>
                <a:gd name="connsiteX6" fmla="*/ 636510 w 642894"/>
                <a:gd name="connsiteY6" fmla="*/ 839098 h 839098"/>
                <a:gd name="connsiteX7" fmla="*/ 6384 w 642894"/>
                <a:gd name="connsiteY7" fmla="*/ 839098 h 839098"/>
                <a:gd name="connsiteX8" fmla="*/ 0 w 642894"/>
                <a:gd name="connsiteY8" fmla="*/ 832714 h 839098"/>
                <a:gd name="connsiteX9" fmla="*/ 0 w 642894"/>
                <a:gd name="connsiteY9" fmla="*/ 411286 h 839098"/>
                <a:gd name="connsiteX10" fmla="*/ 0 w 642894"/>
                <a:gd name="connsiteY10" fmla="*/ 6384 h 83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894" h="839098" fill="none" extrusionOk="0">
                  <a:moveTo>
                    <a:pt x="0" y="6384"/>
                  </a:moveTo>
                  <a:cubicBezTo>
                    <a:pt x="488" y="3455"/>
                    <a:pt x="3438" y="-507"/>
                    <a:pt x="6384" y="0"/>
                  </a:cubicBezTo>
                  <a:cubicBezTo>
                    <a:pt x="134531" y="20342"/>
                    <a:pt x="332829" y="-22882"/>
                    <a:pt x="636510" y="0"/>
                  </a:cubicBezTo>
                  <a:cubicBezTo>
                    <a:pt x="639722" y="-296"/>
                    <a:pt x="642564" y="2364"/>
                    <a:pt x="642894" y="6384"/>
                  </a:cubicBezTo>
                  <a:cubicBezTo>
                    <a:pt x="662106" y="184652"/>
                    <a:pt x="657629" y="282363"/>
                    <a:pt x="642894" y="427812"/>
                  </a:cubicBezTo>
                  <a:cubicBezTo>
                    <a:pt x="628159" y="573261"/>
                    <a:pt x="649270" y="678635"/>
                    <a:pt x="642894" y="832714"/>
                  </a:cubicBezTo>
                  <a:cubicBezTo>
                    <a:pt x="642464" y="836258"/>
                    <a:pt x="640080" y="839019"/>
                    <a:pt x="636510" y="839098"/>
                  </a:cubicBezTo>
                  <a:cubicBezTo>
                    <a:pt x="352738" y="816883"/>
                    <a:pt x="284920" y="852233"/>
                    <a:pt x="6384" y="839098"/>
                  </a:cubicBezTo>
                  <a:cubicBezTo>
                    <a:pt x="3179" y="839734"/>
                    <a:pt x="-141" y="836314"/>
                    <a:pt x="0" y="832714"/>
                  </a:cubicBezTo>
                  <a:cubicBezTo>
                    <a:pt x="352" y="641615"/>
                    <a:pt x="-1103" y="503115"/>
                    <a:pt x="0" y="411286"/>
                  </a:cubicBezTo>
                  <a:cubicBezTo>
                    <a:pt x="1103" y="319457"/>
                    <a:pt x="17760" y="176304"/>
                    <a:pt x="0" y="6384"/>
                  </a:cubicBezTo>
                  <a:close/>
                </a:path>
                <a:path w="642894" h="839098" stroke="0" extrusionOk="0">
                  <a:moveTo>
                    <a:pt x="0" y="6384"/>
                  </a:moveTo>
                  <a:cubicBezTo>
                    <a:pt x="-595" y="2491"/>
                    <a:pt x="2643" y="81"/>
                    <a:pt x="6384" y="0"/>
                  </a:cubicBezTo>
                  <a:cubicBezTo>
                    <a:pt x="314322" y="-19006"/>
                    <a:pt x="482062" y="8009"/>
                    <a:pt x="636510" y="0"/>
                  </a:cubicBezTo>
                  <a:cubicBezTo>
                    <a:pt x="639460" y="-438"/>
                    <a:pt x="642731" y="3192"/>
                    <a:pt x="642894" y="6384"/>
                  </a:cubicBezTo>
                  <a:cubicBezTo>
                    <a:pt x="629912" y="189888"/>
                    <a:pt x="624312" y="244319"/>
                    <a:pt x="642894" y="419549"/>
                  </a:cubicBezTo>
                  <a:cubicBezTo>
                    <a:pt x="661476" y="594779"/>
                    <a:pt x="644935" y="718414"/>
                    <a:pt x="642894" y="832714"/>
                  </a:cubicBezTo>
                  <a:cubicBezTo>
                    <a:pt x="643094" y="835915"/>
                    <a:pt x="639677" y="839413"/>
                    <a:pt x="636510" y="839098"/>
                  </a:cubicBezTo>
                  <a:cubicBezTo>
                    <a:pt x="436570" y="839110"/>
                    <a:pt x="267208" y="841552"/>
                    <a:pt x="6384" y="839098"/>
                  </a:cubicBezTo>
                  <a:cubicBezTo>
                    <a:pt x="3508" y="839254"/>
                    <a:pt x="-172" y="836212"/>
                    <a:pt x="0" y="832714"/>
                  </a:cubicBezTo>
                  <a:cubicBezTo>
                    <a:pt x="10490" y="702530"/>
                    <a:pt x="20634" y="548101"/>
                    <a:pt x="0" y="419549"/>
                  </a:cubicBezTo>
                  <a:cubicBezTo>
                    <a:pt x="-20634" y="290997"/>
                    <a:pt x="-11172" y="167367"/>
                    <a:pt x="0" y="6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 Placeholder">
              <a:extLst>
                <a:ext uri="{FF2B5EF4-FFF2-40B4-BE49-F238E27FC236}">
                  <a16:creationId xmlns:a16="http://schemas.microsoft.com/office/drawing/2014/main" id="{DF18FAF3-7FE4-452A-A47C-B8EB2DF00B2F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36" name="Person Icon" descr="User">
              <a:extLst>
                <a:ext uri="{FF2B5EF4-FFF2-40B4-BE49-F238E27FC236}">
                  <a16:creationId xmlns:a16="http://schemas.microsoft.com/office/drawing/2014/main" id="{150C3ABB-89B0-4371-94E0-0BD6110EF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3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1B1D6CEE-409A-4D35-BC0C-33C4353C620D}"/>
              </a:ext>
            </a:extLst>
          </p:cNvPr>
          <p:cNvGrpSpPr/>
          <p:nvPr/>
        </p:nvGrpSpPr>
        <p:grpSpPr>
          <a:xfrm>
            <a:off x="9267160" y="4116023"/>
            <a:ext cx="645662" cy="246304"/>
            <a:chOff x="-5326399" y="1380314"/>
            <a:chExt cx="1228382" cy="622836"/>
          </a:xfrm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57BE378D-A647-4399-AC52-CCC40E32CBEC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645661"/>
                <a:gd name="connsiteY0" fmla="*/ 0 h 25312"/>
                <a:gd name="connsiteX1" fmla="*/ 645661 w 645661"/>
                <a:gd name="connsiteY1" fmla="*/ 0 h 25312"/>
                <a:gd name="connsiteX2" fmla="*/ 645661 w 645661"/>
                <a:gd name="connsiteY2" fmla="*/ 25312 h 25312"/>
                <a:gd name="connsiteX3" fmla="*/ 0 w 645661"/>
                <a:gd name="connsiteY3" fmla="*/ 25312 h 25312"/>
                <a:gd name="connsiteX4" fmla="*/ 0 w 645661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661" h="25312" fill="none" extrusionOk="0">
                  <a:moveTo>
                    <a:pt x="0" y="0"/>
                  </a:moveTo>
                  <a:cubicBezTo>
                    <a:pt x="267429" y="-10124"/>
                    <a:pt x="456063" y="-9040"/>
                    <a:pt x="645661" y="0"/>
                  </a:cubicBezTo>
                  <a:cubicBezTo>
                    <a:pt x="644442" y="10268"/>
                    <a:pt x="646855" y="13115"/>
                    <a:pt x="645661" y="25312"/>
                  </a:cubicBezTo>
                  <a:cubicBezTo>
                    <a:pt x="454064" y="-4107"/>
                    <a:pt x="320817" y="39474"/>
                    <a:pt x="0" y="25312"/>
                  </a:cubicBezTo>
                  <a:cubicBezTo>
                    <a:pt x="-244" y="19716"/>
                    <a:pt x="109" y="9539"/>
                    <a:pt x="0" y="0"/>
                  </a:cubicBezTo>
                  <a:close/>
                </a:path>
                <a:path w="645661" h="25312" stroke="0" extrusionOk="0">
                  <a:moveTo>
                    <a:pt x="0" y="0"/>
                  </a:moveTo>
                  <a:cubicBezTo>
                    <a:pt x="137613" y="771"/>
                    <a:pt x="386113" y="-362"/>
                    <a:pt x="645661" y="0"/>
                  </a:cubicBezTo>
                  <a:cubicBezTo>
                    <a:pt x="646552" y="5133"/>
                    <a:pt x="644860" y="13723"/>
                    <a:pt x="645661" y="25312"/>
                  </a:cubicBezTo>
                  <a:cubicBezTo>
                    <a:pt x="453807" y="41370"/>
                    <a:pt x="143681" y="-4968"/>
                    <a:pt x="0" y="25312"/>
                  </a:cubicBezTo>
                  <a:cubicBezTo>
                    <a:pt x="612" y="18382"/>
                    <a:pt x="-600" y="697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4">
              <a:extLst>
                <a:ext uri="{FF2B5EF4-FFF2-40B4-BE49-F238E27FC236}">
                  <a16:creationId xmlns:a16="http://schemas.microsoft.com/office/drawing/2014/main" id="{2488C284-2F5D-461F-945A-49CFDA13126E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607681"/>
                <a:gd name="connsiteY0" fmla="*/ 0 h 25312"/>
                <a:gd name="connsiteX1" fmla="*/ 607681 w 607681"/>
                <a:gd name="connsiteY1" fmla="*/ 0 h 25312"/>
                <a:gd name="connsiteX2" fmla="*/ 607681 w 607681"/>
                <a:gd name="connsiteY2" fmla="*/ 25312 h 25312"/>
                <a:gd name="connsiteX3" fmla="*/ 0 w 607681"/>
                <a:gd name="connsiteY3" fmla="*/ 25312 h 25312"/>
                <a:gd name="connsiteX4" fmla="*/ 0 w 607681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681" h="25312" fill="none" extrusionOk="0">
                  <a:moveTo>
                    <a:pt x="0" y="0"/>
                  </a:moveTo>
                  <a:cubicBezTo>
                    <a:pt x="129419" y="9682"/>
                    <a:pt x="312342" y="26185"/>
                    <a:pt x="607681" y="0"/>
                  </a:cubicBezTo>
                  <a:cubicBezTo>
                    <a:pt x="606710" y="5982"/>
                    <a:pt x="608520" y="19149"/>
                    <a:pt x="607681" y="25312"/>
                  </a:cubicBezTo>
                  <a:cubicBezTo>
                    <a:pt x="424221" y="35983"/>
                    <a:pt x="134932" y="27869"/>
                    <a:pt x="0" y="25312"/>
                  </a:cubicBezTo>
                  <a:cubicBezTo>
                    <a:pt x="597" y="17869"/>
                    <a:pt x="-1164" y="9577"/>
                    <a:pt x="0" y="0"/>
                  </a:cubicBezTo>
                  <a:close/>
                </a:path>
                <a:path w="607681" h="25312" stroke="0" extrusionOk="0">
                  <a:moveTo>
                    <a:pt x="0" y="0"/>
                  </a:moveTo>
                  <a:cubicBezTo>
                    <a:pt x="292724" y="-9703"/>
                    <a:pt x="368428" y="-4330"/>
                    <a:pt x="607681" y="0"/>
                  </a:cubicBezTo>
                  <a:cubicBezTo>
                    <a:pt x="607316" y="11351"/>
                    <a:pt x="608093" y="14317"/>
                    <a:pt x="607681" y="25312"/>
                  </a:cubicBezTo>
                  <a:cubicBezTo>
                    <a:pt x="419034" y="27590"/>
                    <a:pt x="245145" y="24402"/>
                    <a:pt x="0" y="25312"/>
                  </a:cubicBezTo>
                  <a:cubicBezTo>
                    <a:pt x="-855" y="18824"/>
                    <a:pt x="1200" y="542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3">
              <a:extLst>
                <a:ext uri="{FF2B5EF4-FFF2-40B4-BE49-F238E27FC236}">
                  <a16:creationId xmlns:a16="http://schemas.microsoft.com/office/drawing/2014/main" id="{13611C48-96E1-4D78-8D7A-84A085DB78D8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490239"/>
                <a:gd name="connsiteY0" fmla="*/ 0 h 25312"/>
                <a:gd name="connsiteX1" fmla="*/ 490239 w 490239"/>
                <a:gd name="connsiteY1" fmla="*/ 0 h 25312"/>
                <a:gd name="connsiteX2" fmla="*/ 490239 w 490239"/>
                <a:gd name="connsiteY2" fmla="*/ 25312 h 25312"/>
                <a:gd name="connsiteX3" fmla="*/ 0 w 490239"/>
                <a:gd name="connsiteY3" fmla="*/ 25312 h 25312"/>
                <a:gd name="connsiteX4" fmla="*/ 0 w 490239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39" h="25312" fill="none" extrusionOk="0">
                  <a:moveTo>
                    <a:pt x="0" y="0"/>
                  </a:moveTo>
                  <a:cubicBezTo>
                    <a:pt x="243246" y="-4032"/>
                    <a:pt x="300747" y="-13059"/>
                    <a:pt x="490239" y="0"/>
                  </a:cubicBezTo>
                  <a:cubicBezTo>
                    <a:pt x="490774" y="8023"/>
                    <a:pt x="490977" y="14920"/>
                    <a:pt x="490239" y="25312"/>
                  </a:cubicBezTo>
                  <a:cubicBezTo>
                    <a:pt x="275564" y="1279"/>
                    <a:pt x="125877" y="44886"/>
                    <a:pt x="0" y="25312"/>
                  </a:cubicBezTo>
                  <a:cubicBezTo>
                    <a:pt x="-885" y="18483"/>
                    <a:pt x="-249" y="7240"/>
                    <a:pt x="0" y="0"/>
                  </a:cubicBezTo>
                  <a:close/>
                </a:path>
                <a:path w="490239" h="25312" stroke="0" extrusionOk="0">
                  <a:moveTo>
                    <a:pt x="0" y="0"/>
                  </a:moveTo>
                  <a:cubicBezTo>
                    <a:pt x="107639" y="-7511"/>
                    <a:pt x="269674" y="12584"/>
                    <a:pt x="490239" y="0"/>
                  </a:cubicBezTo>
                  <a:cubicBezTo>
                    <a:pt x="490457" y="9277"/>
                    <a:pt x="489306" y="16977"/>
                    <a:pt x="490239" y="25312"/>
                  </a:cubicBezTo>
                  <a:cubicBezTo>
                    <a:pt x="312278" y="41311"/>
                    <a:pt x="114144" y="20854"/>
                    <a:pt x="0" y="25312"/>
                  </a:cubicBezTo>
                  <a:cubicBezTo>
                    <a:pt x="117" y="18428"/>
                    <a:pt x="311" y="1129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2">
              <a:extLst>
                <a:ext uri="{FF2B5EF4-FFF2-40B4-BE49-F238E27FC236}">
                  <a16:creationId xmlns:a16="http://schemas.microsoft.com/office/drawing/2014/main" id="{E97B1346-A42E-4BFA-AB68-7FB257AF8721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531721"/>
                <a:gd name="connsiteY0" fmla="*/ 0 h 25312"/>
                <a:gd name="connsiteX1" fmla="*/ 531721 w 531721"/>
                <a:gd name="connsiteY1" fmla="*/ 0 h 25312"/>
                <a:gd name="connsiteX2" fmla="*/ 531721 w 531721"/>
                <a:gd name="connsiteY2" fmla="*/ 25312 h 25312"/>
                <a:gd name="connsiteX3" fmla="*/ 0 w 531721"/>
                <a:gd name="connsiteY3" fmla="*/ 25312 h 25312"/>
                <a:gd name="connsiteX4" fmla="*/ 0 w 531721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721" h="25312" fill="none" extrusionOk="0">
                  <a:moveTo>
                    <a:pt x="0" y="0"/>
                  </a:moveTo>
                  <a:cubicBezTo>
                    <a:pt x="120053" y="5263"/>
                    <a:pt x="326239" y="-24213"/>
                    <a:pt x="531721" y="0"/>
                  </a:cubicBezTo>
                  <a:cubicBezTo>
                    <a:pt x="532766" y="12494"/>
                    <a:pt x="532552" y="18257"/>
                    <a:pt x="531721" y="25312"/>
                  </a:cubicBezTo>
                  <a:cubicBezTo>
                    <a:pt x="383823" y="3263"/>
                    <a:pt x="181231" y="38022"/>
                    <a:pt x="0" y="25312"/>
                  </a:cubicBezTo>
                  <a:cubicBezTo>
                    <a:pt x="211" y="15479"/>
                    <a:pt x="-821" y="10261"/>
                    <a:pt x="0" y="0"/>
                  </a:cubicBezTo>
                  <a:close/>
                </a:path>
                <a:path w="531721" h="25312" stroke="0" extrusionOk="0">
                  <a:moveTo>
                    <a:pt x="0" y="0"/>
                  </a:moveTo>
                  <a:cubicBezTo>
                    <a:pt x="160029" y="-13435"/>
                    <a:pt x="408911" y="15162"/>
                    <a:pt x="531721" y="0"/>
                  </a:cubicBezTo>
                  <a:cubicBezTo>
                    <a:pt x="530802" y="7292"/>
                    <a:pt x="532059" y="14547"/>
                    <a:pt x="531721" y="25312"/>
                  </a:cubicBezTo>
                  <a:cubicBezTo>
                    <a:pt x="292204" y="35740"/>
                    <a:pt x="173282" y="16898"/>
                    <a:pt x="0" y="25312"/>
                  </a:cubicBezTo>
                  <a:cubicBezTo>
                    <a:pt x="610" y="17502"/>
                    <a:pt x="349" y="850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">
              <a:extLst>
                <a:ext uri="{FF2B5EF4-FFF2-40B4-BE49-F238E27FC236}">
                  <a16:creationId xmlns:a16="http://schemas.microsoft.com/office/drawing/2014/main" id="{CD3CD60D-DB71-4B43-84EA-1F5A1559B499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456812"/>
                <a:gd name="connsiteY0" fmla="*/ 0 h 25312"/>
                <a:gd name="connsiteX1" fmla="*/ 456812 w 456812"/>
                <a:gd name="connsiteY1" fmla="*/ 0 h 25312"/>
                <a:gd name="connsiteX2" fmla="*/ 456812 w 456812"/>
                <a:gd name="connsiteY2" fmla="*/ 25312 h 25312"/>
                <a:gd name="connsiteX3" fmla="*/ 0 w 456812"/>
                <a:gd name="connsiteY3" fmla="*/ 25312 h 25312"/>
                <a:gd name="connsiteX4" fmla="*/ 0 w 456812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12" h="25312" fill="none" extrusionOk="0">
                  <a:moveTo>
                    <a:pt x="0" y="0"/>
                  </a:moveTo>
                  <a:cubicBezTo>
                    <a:pt x="164542" y="7220"/>
                    <a:pt x="328821" y="16993"/>
                    <a:pt x="456812" y="0"/>
                  </a:cubicBezTo>
                  <a:cubicBezTo>
                    <a:pt x="455640" y="10513"/>
                    <a:pt x="457635" y="15472"/>
                    <a:pt x="456812" y="25312"/>
                  </a:cubicBezTo>
                  <a:cubicBezTo>
                    <a:pt x="243207" y="17115"/>
                    <a:pt x="213452" y="4319"/>
                    <a:pt x="0" y="25312"/>
                  </a:cubicBezTo>
                  <a:cubicBezTo>
                    <a:pt x="-833" y="14456"/>
                    <a:pt x="-1068" y="10930"/>
                    <a:pt x="0" y="0"/>
                  </a:cubicBezTo>
                  <a:close/>
                </a:path>
                <a:path w="456812" h="25312" stroke="0" extrusionOk="0">
                  <a:moveTo>
                    <a:pt x="0" y="0"/>
                  </a:moveTo>
                  <a:cubicBezTo>
                    <a:pt x="185969" y="8859"/>
                    <a:pt x="351781" y="-17790"/>
                    <a:pt x="456812" y="0"/>
                  </a:cubicBezTo>
                  <a:cubicBezTo>
                    <a:pt x="456155" y="10516"/>
                    <a:pt x="458034" y="15196"/>
                    <a:pt x="456812" y="25312"/>
                  </a:cubicBezTo>
                  <a:cubicBezTo>
                    <a:pt x="247756" y="33905"/>
                    <a:pt x="228072" y="24995"/>
                    <a:pt x="0" y="25312"/>
                  </a:cubicBezTo>
                  <a:cubicBezTo>
                    <a:pt x="-418" y="14873"/>
                    <a:pt x="911" y="806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Filled Picture Placeholder 1">
            <a:extLst>
              <a:ext uri="{FF2B5EF4-FFF2-40B4-BE49-F238E27FC236}">
                <a16:creationId xmlns:a16="http://schemas.microsoft.com/office/drawing/2014/main" id="{32573583-4D1E-49C3-BBD2-CFC029D2FDCB}"/>
              </a:ext>
            </a:extLst>
          </p:cNvPr>
          <p:cNvGrpSpPr/>
          <p:nvPr/>
        </p:nvGrpSpPr>
        <p:grpSpPr>
          <a:xfrm>
            <a:off x="10197698" y="2981901"/>
            <a:ext cx="642894" cy="1023896"/>
            <a:chOff x="11553797" y="7303446"/>
            <a:chExt cx="1081110" cy="1786324"/>
          </a:xfrm>
        </p:grpSpPr>
        <p:sp>
          <p:nvSpPr>
            <p:cNvPr id="144" name="Picture Placeholder Background">
              <a:extLst>
                <a:ext uri="{FF2B5EF4-FFF2-40B4-BE49-F238E27FC236}">
                  <a16:creationId xmlns:a16="http://schemas.microsoft.com/office/drawing/2014/main" id="{60C81BC3-105C-4391-B8D1-BBCA23D1E0FE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642894"/>
                <a:gd name="connsiteY0" fmla="*/ 6384 h 839098"/>
                <a:gd name="connsiteX1" fmla="*/ 6384 w 642894"/>
                <a:gd name="connsiteY1" fmla="*/ 0 h 839098"/>
                <a:gd name="connsiteX2" fmla="*/ 636510 w 642894"/>
                <a:gd name="connsiteY2" fmla="*/ 0 h 839098"/>
                <a:gd name="connsiteX3" fmla="*/ 642894 w 642894"/>
                <a:gd name="connsiteY3" fmla="*/ 6384 h 839098"/>
                <a:gd name="connsiteX4" fmla="*/ 642894 w 642894"/>
                <a:gd name="connsiteY4" fmla="*/ 427812 h 839098"/>
                <a:gd name="connsiteX5" fmla="*/ 642894 w 642894"/>
                <a:gd name="connsiteY5" fmla="*/ 832714 h 839098"/>
                <a:gd name="connsiteX6" fmla="*/ 636510 w 642894"/>
                <a:gd name="connsiteY6" fmla="*/ 839098 h 839098"/>
                <a:gd name="connsiteX7" fmla="*/ 6384 w 642894"/>
                <a:gd name="connsiteY7" fmla="*/ 839098 h 839098"/>
                <a:gd name="connsiteX8" fmla="*/ 0 w 642894"/>
                <a:gd name="connsiteY8" fmla="*/ 832714 h 839098"/>
                <a:gd name="connsiteX9" fmla="*/ 0 w 642894"/>
                <a:gd name="connsiteY9" fmla="*/ 411286 h 839098"/>
                <a:gd name="connsiteX10" fmla="*/ 0 w 642894"/>
                <a:gd name="connsiteY10" fmla="*/ 6384 h 83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894" h="839098" fill="none" extrusionOk="0">
                  <a:moveTo>
                    <a:pt x="0" y="6384"/>
                  </a:moveTo>
                  <a:cubicBezTo>
                    <a:pt x="488" y="3455"/>
                    <a:pt x="3438" y="-507"/>
                    <a:pt x="6384" y="0"/>
                  </a:cubicBezTo>
                  <a:cubicBezTo>
                    <a:pt x="134531" y="20342"/>
                    <a:pt x="332829" y="-22882"/>
                    <a:pt x="636510" y="0"/>
                  </a:cubicBezTo>
                  <a:cubicBezTo>
                    <a:pt x="639722" y="-296"/>
                    <a:pt x="642564" y="2364"/>
                    <a:pt x="642894" y="6384"/>
                  </a:cubicBezTo>
                  <a:cubicBezTo>
                    <a:pt x="662106" y="184652"/>
                    <a:pt x="657629" y="282363"/>
                    <a:pt x="642894" y="427812"/>
                  </a:cubicBezTo>
                  <a:cubicBezTo>
                    <a:pt x="628159" y="573261"/>
                    <a:pt x="649270" y="678635"/>
                    <a:pt x="642894" y="832714"/>
                  </a:cubicBezTo>
                  <a:cubicBezTo>
                    <a:pt x="642464" y="836258"/>
                    <a:pt x="640080" y="839019"/>
                    <a:pt x="636510" y="839098"/>
                  </a:cubicBezTo>
                  <a:cubicBezTo>
                    <a:pt x="352738" y="816883"/>
                    <a:pt x="284920" y="852233"/>
                    <a:pt x="6384" y="839098"/>
                  </a:cubicBezTo>
                  <a:cubicBezTo>
                    <a:pt x="3179" y="839734"/>
                    <a:pt x="-141" y="836314"/>
                    <a:pt x="0" y="832714"/>
                  </a:cubicBezTo>
                  <a:cubicBezTo>
                    <a:pt x="352" y="641615"/>
                    <a:pt x="-1103" y="503115"/>
                    <a:pt x="0" y="411286"/>
                  </a:cubicBezTo>
                  <a:cubicBezTo>
                    <a:pt x="1103" y="319457"/>
                    <a:pt x="17760" y="176304"/>
                    <a:pt x="0" y="6384"/>
                  </a:cubicBezTo>
                  <a:close/>
                </a:path>
                <a:path w="642894" h="839098" stroke="0" extrusionOk="0">
                  <a:moveTo>
                    <a:pt x="0" y="6384"/>
                  </a:moveTo>
                  <a:cubicBezTo>
                    <a:pt x="-595" y="2491"/>
                    <a:pt x="2643" y="81"/>
                    <a:pt x="6384" y="0"/>
                  </a:cubicBezTo>
                  <a:cubicBezTo>
                    <a:pt x="314322" y="-19006"/>
                    <a:pt x="482062" y="8009"/>
                    <a:pt x="636510" y="0"/>
                  </a:cubicBezTo>
                  <a:cubicBezTo>
                    <a:pt x="639460" y="-438"/>
                    <a:pt x="642731" y="3192"/>
                    <a:pt x="642894" y="6384"/>
                  </a:cubicBezTo>
                  <a:cubicBezTo>
                    <a:pt x="629912" y="189888"/>
                    <a:pt x="624312" y="244319"/>
                    <a:pt x="642894" y="419549"/>
                  </a:cubicBezTo>
                  <a:cubicBezTo>
                    <a:pt x="661476" y="594779"/>
                    <a:pt x="644935" y="718414"/>
                    <a:pt x="642894" y="832714"/>
                  </a:cubicBezTo>
                  <a:cubicBezTo>
                    <a:pt x="643094" y="835915"/>
                    <a:pt x="639677" y="839413"/>
                    <a:pt x="636510" y="839098"/>
                  </a:cubicBezTo>
                  <a:cubicBezTo>
                    <a:pt x="436570" y="839110"/>
                    <a:pt x="267208" y="841552"/>
                    <a:pt x="6384" y="839098"/>
                  </a:cubicBezTo>
                  <a:cubicBezTo>
                    <a:pt x="3508" y="839254"/>
                    <a:pt x="-172" y="836212"/>
                    <a:pt x="0" y="832714"/>
                  </a:cubicBezTo>
                  <a:cubicBezTo>
                    <a:pt x="10490" y="702530"/>
                    <a:pt x="20634" y="548101"/>
                    <a:pt x="0" y="419549"/>
                  </a:cubicBezTo>
                  <a:cubicBezTo>
                    <a:pt x="-20634" y="290997"/>
                    <a:pt x="-11172" y="167367"/>
                    <a:pt x="0" y="6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 Placeholder">
              <a:extLst>
                <a:ext uri="{FF2B5EF4-FFF2-40B4-BE49-F238E27FC236}">
                  <a16:creationId xmlns:a16="http://schemas.microsoft.com/office/drawing/2014/main" id="{B94FEFC4-B0E2-45A3-B64E-3922B2F33262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46" name="Person Icon" descr="User">
              <a:extLst>
                <a:ext uri="{FF2B5EF4-FFF2-40B4-BE49-F238E27FC236}">
                  <a16:creationId xmlns:a16="http://schemas.microsoft.com/office/drawing/2014/main" id="{87285E09-7093-49AD-894E-1EB658825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4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67293839-4B64-4E57-979E-699EC11B38CA}"/>
              </a:ext>
            </a:extLst>
          </p:cNvPr>
          <p:cNvGrpSpPr/>
          <p:nvPr/>
        </p:nvGrpSpPr>
        <p:grpSpPr>
          <a:xfrm>
            <a:off x="10207864" y="4116023"/>
            <a:ext cx="645662" cy="246304"/>
            <a:chOff x="-5326399" y="1380314"/>
            <a:chExt cx="1228382" cy="622836"/>
          </a:xfrm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4E5A4698-7A26-4FEB-8961-58EE63685907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645661"/>
                <a:gd name="connsiteY0" fmla="*/ 0 h 25312"/>
                <a:gd name="connsiteX1" fmla="*/ 645661 w 645661"/>
                <a:gd name="connsiteY1" fmla="*/ 0 h 25312"/>
                <a:gd name="connsiteX2" fmla="*/ 645661 w 645661"/>
                <a:gd name="connsiteY2" fmla="*/ 25312 h 25312"/>
                <a:gd name="connsiteX3" fmla="*/ 0 w 645661"/>
                <a:gd name="connsiteY3" fmla="*/ 25312 h 25312"/>
                <a:gd name="connsiteX4" fmla="*/ 0 w 645661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661" h="25312" fill="none" extrusionOk="0">
                  <a:moveTo>
                    <a:pt x="0" y="0"/>
                  </a:moveTo>
                  <a:cubicBezTo>
                    <a:pt x="267429" y="-10124"/>
                    <a:pt x="456063" y="-9040"/>
                    <a:pt x="645661" y="0"/>
                  </a:cubicBezTo>
                  <a:cubicBezTo>
                    <a:pt x="644442" y="10268"/>
                    <a:pt x="646855" y="13115"/>
                    <a:pt x="645661" y="25312"/>
                  </a:cubicBezTo>
                  <a:cubicBezTo>
                    <a:pt x="454064" y="-4107"/>
                    <a:pt x="320817" y="39474"/>
                    <a:pt x="0" y="25312"/>
                  </a:cubicBezTo>
                  <a:cubicBezTo>
                    <a:pt x="-244" y="19716"/>
                    <a:pt x="109" y="9539"/>
                    <a:pt x="0" y="0"/>
                  </a:cubicBezTo>
                  <a:close/>
                </a:path>
                <a:path w="645661" h="25312" stroke="0" extrusionOk="0">
                  <a:moveTo>
                    <a:pt x="0" y="0"/>
                  </a:moveTo>
                  <a:cubicBezTo>
                    <a:pt x="137613" y="771"/>
                    <a:pt x="386113" y="-362"/>
                    <a:pt x="645661" y="0"/>
                  </a:cubicBezTo>
                  <a:cubicBezTo>
                    <a:pt x="646552" y="5133"/>
                    <a:pt x="644860" y="13723"/>
                    <a:pt x="645661" y="25312"/>
                  </a:cubicBezTo>
                  <a:cubicBezTo>
                    <a:pt x="453807" y="41370"/>
                    <a:pt x="143681" y="-4968"/>
                    <a:pt x="0" y="25312"/>
                  </a:cubicBezTo>
                  <a:cubicBezTo>
                    <a:pt x="612" y="18382"/>
                    <a:pt x="-600" y="697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4">
              <a:extLst>
                <a:ext uri="{FF2B5EF4-FFF2-40B4-BE49-F238E27FC236}">
                  <a16:creationId xmlns:a16="http://schemas.microsoft.com/office/drawing/2014/main" id="{37F58332-CCCD-4BCB-B173-10F45A780EFF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607681"/>
                <a:gd name="connsiteY0" fmla="*/ 0 h 25312"/>
                <a:gd name="connsiteX1" fmla="*/ 607681 w 607681"/>
                <a:gd name="connsiteY1" fmla="*/ 0 h 25312"/>
                <a:gd name="connsiteX2" fmla="*/ 607681 w 607681"/>
                <a:gd name="connsiteY2" fmla="*/ 25312 h 25312"/>
                <a:gd name="connsiteX3" fmla="*/ 0 w 607681"/>
                <a:gd name="connsiteY3" fmla="*/ 25312 h 25312"/>
                <a:gd name="connsiteX4" fmla="*/ 0 w 607681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681" h="25312" fill="none" extrusionOk="0">
                  <a:moveTo>
                    <a:pt x="0" y="0"/>
                  </a:moveTo>
                  <a:cubicBezTo>
                    <a:pt x="129419" y="9682"/>
                    <a:pt x="312342" y="26185"/>
                    <a:pt x="607681" y="0"/>
                  </a:cubicBezTo>
                  <a:cubicBezTo>
                    <a:pt x="606710" y="5982"/>
                    <a:pt x="608520" y="19149"/>
                    <a:pt x="607681" y="25312"/>
                  </a:cubicBezTo>
                  <a:cubicBezTo>
                    <a:pt x="424221" y="35983"/>
                    <a:pt x="134932" y="27869"/>
                    <a:pt x="0" y="25312"/>
                  </a:cubicBezTo>
                  <a:cubicBezTo>
                    <a:pt x="597" y="17869"/>
                    <a:pt x="-1164" y="9577"/>
                    <a:pt x="0" y="0"/>
                  </a:cubicBezTo>
                  <a:close/>
                </a:path>
                <a:path w="607681" h="25312" stroke="0" extrusionOk="0">
                  <a:moveTo>
                    <a:pt x="0" y="0"/>
                  </a:moveTo>
                  <a:cubicBezTo>
                    <a:pt x="292724" y="-9703"/>
                    <a:pt x="368428" y="-4330"/>
                    <a:pt x="607681" y="0"/>
                  </a:cubicBezTo>
                  <a:cubicBezTo>
                    <a:pt x="607316" y="11351"/>
                    <a:pt x="608093" y="14317"/>
                    <a:pt x="607681" y="25312"/>
                  </a:cubicBezTo>
                  <a:cubicBezTo>
                    <a:pt x="419034" y="27590"/>
                    <a:pt x="245145" y="24402"/>
                    <a:pt x="0" y="25312"/>
                  </a:cubicBezTo>
                  <a:cubicBezTo>
                    <a:pt x="-855" y="18824"/>
                    <a:pt x="1200" y="542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3">
              <a:extLst>
                <a:ext uri="{FF2B5EF4-FFF2-40B4-BE49-F238E27FC236}">
                  <a16:creationId xmlns:a16="http://schemas.microsoft.com/office/drawing/2014/main" id="{FE44930E-A77A-464C-81EA-D6B68203E93C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490239"/>
                <a:gd name="connsiteY0" fmla="*/ 0 h 25312"/>
                <a:gd name="connsiteX1" fmla="*/ 490239 w 490239"/>
                <a:gd name="connsiteY1" fmla="*/ 0 h 25312"/>
                <a:gd name="connsiteX2" fmla="*/ 490239 w 490239"/>
                <a:gd name="connsiteY2" fmla="*/ 25312 h 25312"/>
                <a:gd name="connsiteX3" fmla="*/ 0 w 490239"/>
                <a:gd name="connsiteY3" fmla="*/ 25312 h 25312"/>
                <a:gd name="connsiteX4" fmla="*/ 0 w 490239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39" h="25312" fill="none" extrusionOk="0">
                  <a:moveTo>
                    <a:pt x="0" y="0"/>
                  </a:moveTo>
                  <a:cubicBezTo>
                    <a:pt x="243246" y="-4032"/>
                    <a:pt x="300747" y="-13059"/>
                    <a:pt x="490239" y="0"/>
                  </a:cubicBezTo>
                  <a:cubicBezTo>
                    <a:pt x="490774" y="8023"/>
                    <a:pt x="490977" y="14920"/>
                    <a:pt x="490239" y="25312"/>
                  </a:cubicBezTo>
                  <a:cubicBezTo>
                    <a:pt x="275564" y="1279"/>
                    <a:pt x="125877" y="44886"/>
                    <a:pt x="0" y="25312"/>
                  </a:cubicBezTo>
                  <a:cubicBezTo>
                    <a:pt x="-885" y="18483"/>
                    <a:pt x="-249" y="7240"/>
                    <a:pt x="0" y="0"/>
                  </a:cubicBezTo>
                  <a:close/>
                </a:path>
                <a:path w="490239" h="25312" stroke="0" extrusionOk="0">
                  <a:moveTo>
                    <a:pt x="0" y="0"/>
                  </a:moveTo>
                  <a:cubicBezTo>
                    <a:pt x="107639" y="-7511"/>
                    <a:pt x="269674" y="12584"/>
                    <a:pt x="490239" y="0"/>
                  </a:cubicBezTo>
                  <a:cubicBezTo>
                    <a:pt x="490457" y="9277"/>
                    <a:pt x="489306" y="16977"/>
                    <a:pt x="490239" y="25312"/>
                  </a:cubicBezTo>
                  <a:cubicBezTo>
                    <a:pt x="312278" y="41311"/>
                    <a:pt x="114144" y="20854"/>
                    <a:pt x="0" y="25312"/>
                  </a:cubicBezTo>
                  <a:cubicBezTo>
                    <a:pt x="117" y="18428"/>
                    <a:pt x="311" y="1129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2">
              <a:extLst>
                <a:ext uri="{FF2B5EF4-FFF2-40B4-BE49-F238E27FC236}">
                  <a16:creationId xmlns:a16="http://schemas.microsoft.com/office/drawing/2014/main" id="{395E94D3-29E1-4F97-903B-952329465B4E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531721"/>
                <a:gd name="connsiteY0" fmla="*/ 0 h 25312"/>
                <a:gd name="connsiteX1" fmla="*/ 531721 w 531721"/>
                <a:gd name="connsiteY1" fmla="*/ 0 h 25312"/>
                <a:gd name="connsiteX2" fmla="*/ 531721 w 531721"/>
                <a:gd name="connsiteY2" fmla="*/ 25312 h 25312"/>
                <a:gd name="connsiteX3" fmla="*/ 0 w 531721"/>
                <a:gd name="connsiteY3" fmla="*/ 25312 h 25312"/>
                <a:gd name="connsiteX4" fmla="*/ 0 w 531721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721" h="25312" fill="none" extrusionOk="0">
                  <a:moveTo>
                    <a:pt x="0" y="0"/>
                  </a:moveTo>
                  <a:cubicBezTo>
                    <a:pt x="120053" y="5263"/>
                    <a:pt x="326239" y="-24213"/>
                    <a:pt x="531721" y="0"/>
                  </a:cubicBezTo>
                  <a:cubicBezTo>
                    <a:pt x="532766" y="12494"/>
                    <a:pt x="532552" y="18257"/>
                    <a:pt x="531721" y="25312"/>
                  </a:cubicBezTo>
                  <a:cubicBezTo>
                    <a:pt x="383823" y="3263"/>
                    <a:pt x="181231" y="38022"/>
                    <a:pt x="0" y="25312"/>
                  </a:cubicBezTo>
                  <a:cubicBezTo>
                    <a:pt x="211" y="15479"/>
                    <a:pt x="-821" y="10261"/>
                    <a:pt x="0" y="0"/>
                  </a:cubicBezTo>
                  <a:close/>
                </a:path>
                <a:path w="531721" h="25312" stroke="0" extrusionOk="0">
                  <a:moveTo>
                    <a:pt x="0" y="0"/>
                  </a:moveTo>
                  <a:cubicBezTo>
                    <a:pt x="160029" y="-13435"/>
                    <a:pt x="408911" y="15162"/>
                    <a:pt x="531721" y="0"/>
                  </a:cubicBezTo>
                  <a:cubicBezTo>
                    <a:pt x="530802" y="7292"/>
                    <a:pt x="532059" y="14547"/>
                    <a:pt x="531721" y="25312"/>
                  </a:cubicBezTo>
                  <a:cubicBezTo>
                    <a:pt x="292204" y="35740"/>
                    <a:pt x="173282" y="16898"/>
                    <a:pt x="0" y="25312"/>
                  </a:cubicBezTo>
                  <a:cubicBezTo>
                    <a:pt x="610" y="17502"/>
                    <a:pt x="349" y="850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">
              <a:extLst>
                <a:ext uri="{FF2B5EF4-FFF2-40B4-BE49-F238E27FC236}">
                  <a16:creationId xmlns:a16="http://schemas.microsoft.com/office/drawing/2014/main" id="{E6FA7DE0-A121-4BC7-8321-2FDEE8095365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456812"/>
                <a:gd name="connsiteY0" fmla="*/ 0 h 25312"/>
                <a:gd name="connsiteX1" fmla="*/ 456812 w 456812"/>
                <a:gd name="connsiteY1" fmla="*/ 0 h 25312"/>
                <a:gd name="connsiteX2" fmla="*/ 456812 w 456812"/>
                <a:gd name="connsiteY2" fmla="*/ 25312 h 25312"/>
                <a:gd name="connsiteX3" fmla="*/ 0 w 456812"/>
                <a:gd name="connsiteY3" fmla="*/ 25312 h 25312"/>
                <a:gd name="connsiteX4" fmla="*/ 0 w 456812"/>
                <a:gd name="connsiteY4" fmla="*/ 0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12" h="25312" fill="none" extrusionOk="0">
                  <a:moveTo>
                    <a:pt x="0" y="0"/>
                  </a:moveTo>
                  <a:cubicBezTo>
                    <a:pt x="164542" y="7220"/>
                    <a:pt x="328821" y="16993"/>
                    <a:pt x="456812" y="0"/>
                  </a:cubicBezTo>
                  <a:cubicBezTo>
                    <a:pt x="455640" y="10513"/>
                    <a:pt x="457635" y="15472"/>
                    <a:pt x="456812" y="25312"/>
                  </a:cubicBezTo>
                  <a:cubicBezTo>
                    <a:pt x="243207" y="17115"/>
                    <a:pt x="213452" y="4319"/>
                    <a:pt x="0" y="25312"/>
                  </a:cubicBezTo>
                  <a:cubicBezTo>
                    <a:pt x="-833" y="14456"/>
                    <a:pt x="-1068" y="10930"/>
                    <a:pt x="0" y="0"/>
                  </a:cubicBezTo>
                  <a:close/>
                </a:path>
                <a:path w="456812" h="25312" stroke="0" extrusionOk="0">
                  <a:moveTo>
                    <a:pt x="0" y="0"/>
                  </a:moveTo>
                  <a:cubicBezTo>
                    <a:pt x="185969" y="8859"/>
                    <a:pt x="351781" y="-17790"/>
                    <a:pt x="456812" y="0"/>
                  </a:cubicBezTo>
                  <a:cubicBezTo>
                    <a:pt x="456155" y="10516"/>
                    <a:pt x="458034" y="15196"/>
                    <a:pt x="456812" y="25312"/>
                  </a:cubicBezTo>
                  <a:cubicBezTo>
                    <a:pt x="247756" y="33905"/>
                    <a:pt x="228072" y="24995"/>
                    <a:pt x="0" y="25312"/>
                  </a:cubicBezTo>
                  <a:cubicBezTo>
                    <a:pt x="-418" y="14873"/>
                    <a:pt x="911" y="806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Filled Picture Placeholder 1">
            <a:extLst>
              <a:ext uri="{FF2B5EF4-FFF2-40B4-BE49-F238E27FC236}">
                <a16:creationId xmlns:a16="http://schemas.microsoft.com/office/drawing/2014/main" id="{6B6117BB-D8BF-4AA8-B342-5D031DD7FD8A}"/>
              </a:ext>
            </a:extLst>
          </p:cNvPr>
          <p:cNvGrpSpPr/>
          <p:nvPr/>
        </p:nvGrpSpPr>
        <p:grpSpPr>
          <a:xfrm>
            <a:off x="9250874" y="4541429"/>
            <a:ext cx="642894" cy="1023896"/>
            <a:chOff x="11553797" y="7303446"/>
            <a:chExt cx="1081110" cy="1786324"/>
          </a:xfrm>
        </p:grpSpPr>
        <p:sp>
          <p:nvSpPr>
            <p:cNvPr id="154" name="Picture Placeholder Background">
              <a:extLst>
                <a:ext uri="{FF2B5EF4-FFF2-40B4-BE49-F238E27FC236}">
                  <a16:creationId xmlns:a16="http://schemas.microsoft.com/office/drawing/2014/main" id="{EC0ED01C-5326-4E01-971B-4A423294D1BE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642894"/>
                <a:gd name="connsiteY0" fmla="*/ 6384 h 839098"/>
                <a:gd name="connsiteX1" fmla="*/ 6384 w 642894"/>
                <a:gd name="connsiteY1" fmla="*/ 0 h 839098"/>
                <a:gd name="connsiteX2" fmla="*/ 636510 w 642894"/>
                <a:gd name="connsiteY2" fmla="*/ 0 h 839098"/>
                <a:gd name="connsiteX3" fmla="*/ 642894 w 642894"/>
                <a:gd name="connsiteY3" fmla="*/ 6384 h 839098"/>
                <a:gd name="connsiteX4" fmla="*/ 642894 w 642894"/>
                <a:gd name="connsiteY4" fmla="*/ 427812 h 839098"/>
                <a:gd name="connsiteX5" fmla="*/ 642894 w 642894"/>
                <a:gd name="connsiteY5" fmla="*/ 832714 h 839098"/>
                <a:gd name="connsiteX6" fmla="*/ 636510 w 642894"/>
                <a:gd name="connsiteY6" fmla="*/ 839098 h 839098"/>
                <a:gd name="connsiteX7" fmla="*/ 6384 w 642894"/>
                <a:gd name="connsiteY7" fmla="*/ 839098 h 839098"/>
                <a:gd name="connsiteX8" fmla="*/ 0 w 642894"/>
                <a:gd name="connsiteY8" fmla="*/ 832714 h 839098"/>
                <a:gd name="connsiteX9" fmla="*/ 0 w 642894"/>
                <a:gd name="connsiteY9" fmla="*/ 411286 h 839098"/>
                <a:gd name="connsiteX10" fmla="*/ 0 w 642894"/>
                <a:gd name="connsiteY10" fmla="*/ 6384 h 83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894" h="839098" fill="none" extrusionOk="0">
                  <a:moveTo>
                    <a:pt x="0" y="6384"/>
                  </a:moveTo>
                  <a:cubicBezTo>
                    <a:pt x="488" y="3455"/>
                    <a:pt x="3438" y="-507"/>
                    <a:pt x="6384" y="0"/>
                  </a:cubicBezTo>
                  <a:cubicBezTo>
                    <a:pt x="134531" y="20342"/>
                    <a:pt x="332829" y="-22882"/>
                    <a:pt x="636510" y="0"/>
                  </a:cubicBezTo>
                  <a:cubicBezTo>
                    <a:pt x="639722" y="-296"/>
                    <a:pt x="642564" y="2364"/>
                    <a:pt x="642894" y="6384"/>
                  </a:cubicBezTo>
                  <a:cubicBezTo>
                    <a:pt x="662106" y="184652"/>
                    <a:pt x="657629" y="282363"/>
                    <a:pt x="642894" y="427812"/>
                  </a:cubicBezTo>
                  <a:cubicBezTo>
                    <a:pt x="628159" y="573261"/>
                    <a:pt x="649270" y="678635"/>
                    <a:pt x="642894" y="832714"/>
                  </a:cubicBezTo>
                  <a:cubicBezTo>
                    <a:pt x="642464" y="836258"/>
                    <a:pt x="640080" y="839019"/>
                    <a:pt x="636510" y="839098"/>
                  </a:cubicBezTo>
                  <a:cubicBezTo>
                    <a:pt x="352738" y="816883"/>
                    <a:pt x="284920" y="852233"/>
                    <a:pt x="6384" y="839098"/>
                  </a:cubicBezTo>
                  <a:cubicBezTo>
                    <a:pt x="3179" y="839734"/>
                    <a:pt x="-141" y="836314"/>
                    <a:pt x="0" y="832714"/>
                  </a:cubicBezTo>
                  <a:cubicBezTo>
                    <a:pt x="352" y="641615"/>
                    <a:pt x="-1103" y="503115"/>
                    <a:pt x="0" y="411286"/>
                  </a:cubicBezTo>
                  <a:cubicBezTo>
                    <a:pt x="1103" y="319457"/>
                    <a:pt x="17760" y="176304"/>
                    <a:pt x="0" y="6384"/>
                  </a:cubicBezTo>
                  <a:close/>
                </a:path>
                <a:path w="642894" h="839098" stroke="0" extrusionOk="0">
                  <a:moveTo>
                    <a:pt x="0" y="6384"/>
                  </a:moveTo>
                  <a:cubicBezTo>
                    <a:pt x="-595" y="2491"/>
                    <a:pt x="2643" y="81"/>
                    <a:pt x="6384" y="0"/>
                  </a:cubicBezTo>
                  <a:cubicBezTo>
                    <a:pt x="314322" y="-19006"/>
                    <a:pt x="482062" y="8009"/>
                    <a:pt x="636510" y="0"/>
                  </a:cubicBezTo>
                  <a:cubicBezTo>
                    <a:pt x="639460" y="-438"/>
                    <a:pt x="642731" y="3192"/>
                    <a:pt x="642894" y="6384"/>
                  </a:cubicBezTo>
                  <a:cubicBezTo>
                    <a:pt x="629912" y="189888"/>
                    <a:pt x="624312" y="244319"/>
                    <a:pt x="642894" y="419549"/>
                  </a:cubicBezTo>
                  <a:cubicBezTo>
                    <a:pt x="661476" y="594779"/>
                    <a:pt x="644935" y="718414"/>
                    <a:pt x="642894" y="832714"/>
                  </a:cubicBezTo>
                  <a:cubicBezTo>
                    <a:pt x="643094" y="835915"/>
                    <a:pt x="639677" y="839413"/>
                    <a:pt x="636510" y="839098"/>
                  </a:cubicBezTo>
                  <a:cubicBezTo>
                    <a:pt x="436570" y="839110"/>
                    <a:pt x="267208" y="841552"/>
                    <a:pt x="6384" y="839098"/>
                  </a:cubicBezTo>
                  <a:cubicBezTo>
                    <a:pt x="3508" y="839254"/>
                    <a:pt x="-172" y="836212"/>
                    <a:pt x="0" y="832714"/>
                  </a:cubicBezTo>
                  <a:cubicBezTo>
                    <a:pt x="10490" y="702530"/>
                    <a:pt x="20634" y="548101"/>
                    <a:pt x="0" y="419549"/>
                  </a:cubicBezTo>
                  <a:cubicBezTo>
                    <a:pt x="-20634" y="290997"/>
                    <a:pt x="-11172" y="167367"/>
                    <a:pt x="0" y="6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 Placeholder">
              <a:extLst>
                <a:ext uri="{FF2B5EF4-FFF2-40B4-BE49-F238E27FC236}">
                  <a16:creationId xmlns:a16="http://schemas.microsoft.com/office/drawing/2014/main" id="{3923A6B8-E212-46D7-A7C3-5BAEF5C4EAC0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56" name="Person Icon" descr="User">
              <a:extLst>
                <a:ext uri="{FF2B5EF4-FFF2-40B4-BE49-F238E27FC236}">
                  <a16:creationId xmlns:a16="http://schemas.microsoft.com/office/drawing/2014/main" id="{09D877D4-85E3-47F9-A9DB-B92301AB1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5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9878E11D-42F7-4B12-847C-FAB7AF4D3508}"/>
              </a:ext>
            </a:extLst>
          </p:cNvPr>
          <p:cNvGrpSpPr/>
          <p:nvPr/>
        </p:nvGrpSpPr>
        <p:grpSpPr>
          <a:xfrm>
            <a:off x="9261040" y="5675551"/>
            <a:ext cx="645662" cy="154156"/>
            <a:chOff x="-5326399" y="1380314"/>
            <a:chExt cx="1228382" cy="622836"/>
          </a:xfrm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B7408AF9-1D6F-4B74-AF7D-4FAE295FBC2C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645661"/>
                <a:gd name="connsiteY0" fmla="*/ 0 h 15842"/>
                <a:gd name="connsiteX1" fmla="*/ 645661 w 645661"/>
                <a:gd name="connsiteY1" fmla="*/ 0 h 15842"/>
                <a:gd name="connsiteX2" fmla="*/ 645661 w 645661"/>
                <a:gd name="connsiteY2" fmla="*/ 15842 h 15842"/>
                <a:gd name="connsiteX3" fmla="*/ 0 w 645661"/>
                <a:gd name="connsiteY3" fmla="*/ 15842 h 15842"/>
                <a:gd name="connsiteX4" fmla="*/ 0 w 645661"/>
                <a:gd name="connsiteY4" fmla="*/ 0 h 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661" h="15842" fill="none" extrusionOk="0">
                  <a:moveTo>
                    <a:pt x="0" y="0"/>
                  </a:moveTo>
                  <a:cubicBezTo>
                    <a:pt x="267429" y="-10124"/>
                    <a:pt x="456063" y="-9040"/>
                    <a:pt x="645661" y="0"/>
                  </a:cubicBezTo>
                  <a:cubicBezTo>
                    <a:pt x="645329" y="7509"/>
                    <a:pt x="645217" y="10770"/>
                    <a:pt x="645661" y="15842"/>
                  </a:cubicBezTo>
                  <a:cubicBezTo>
                    <a:pt x="454064" y="-13577"/>
                    <a:pt x="320817" y="30004"/>
                    <a:pt x="0" y="15842"/>
                  </a:cubicBezTo>
                  <a:cubicBezTo>
                    <a:pt x="375" y="8710"/>
                    <a:pt x="374" y="6554"/>
                    <a:pt x="0" y="0"/>
                  </a:cubicBezTo>
                  <a:close/>
                </a:path>
                <a:path w="645661" h="15842" stroke="0" extrusionOk="0">
                  <a:moveTo>
                    <a:pt x="0" y="0"/>
                  </a:moveTo>
                  <a:cubicBezTo>
                    <a:pt x="137613" y="771"/>
                    <a:pt x="386113" y="-362"/>
                    <a:pt x="645661" y="0"/>
                  </a:cubicBezTo>
                  <a:cubicBezTo>
                    <a:pt x="645095" y="6398"/>
                    <a:pt x="645911" y="9533"/>
                    <a:pt x="645661" y="15842"/>
                  </a:cubicBezTo>
                  <a:cubicBezTo>
                    <a:pt x="453807" y="31900"/>
                    <a:pt x="143681" y="-14438"/>
                    <a:pt x="0" y="15842"/>
                  </a:cubicBezTo>
                  <a:cubicBezTo>
                    <a:pt x="-521" y="11612"/>
                    <a:pt x="143" y="772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4">
              <a:extLst>
                <a:ext uri="{FF2B5EF4-FFF2-40B4-BE49-F238E27FC236}">
                  <a16:creationId xmlns:a16="http://schemas.microsoft.com/office/drawing/2014/main" id="{0B693D1A-BD2A-4DB9-A227-4418D7C6EA37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607681"/>
                <a:gd name="connsiteY0" fmla="*/ 0 h 15842"/>
                <a:gd name="connsiteX1" fmla="*/ 607681 w 607681"/>
                <a:gd name="connsiteY1" fmla="*/ 0 h 15842"/>
                <a:gd name="connsiteX2" fmla="*/ 607681 w 607681"/>
                <a:gd name="connsiteY2" fmla="*/ 15842 h 15842"/>
                <a:gd name="connsiteX3" fmla="*/ 0 w 607681"/>
                <a:gd name="connsiteY3" fmla="*/ 15842 h 15842"/>
                <a:gd name="connsiteX4" fmla="*/ 0 w 607681"/>
                <a:gd name="connsiteY4" fmla="*/ 0 h 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681" h="15842" fill="none" extrusionOk="0">
                  <a:moveTo>
                    <a:pt x="0" y="0"/>
                  </a:moveTo>
                  <a:cubicBezTo>
                    <a:pt x="129419" y="9682"/>
                    <a:pt x="312342" y="26185"/>
                    <a:pt x="607681" y="0"/>
                  </a:cubicBezTo>
                  <a:cubicBezTo>
                    <a:pt x="607969" y="3374"/>
                    <a:pt x="608109" y="12449"/>
                    <a:pt x="607681" y="15842"/>
                  </a:cubicBezTo>
                  <a:cubicBezTo>
                    <a:pt x="424221" y="26513"/>
                    <a:pt x="134932" y="18399"/>
                    <a:pt x="0" y="15842"/>
                  </a:cubicBezTo>
                  <a:cubicBezTo>
                    <a:pt x="-148" y="9130"/>
                    <a:pt x="538" y="5576"/>
                    <a:pt x="0" y="0"/>
                  </a:cubicBezTo>
                  <a:close/>
                </a:path>
                <a:path w="607681" h="15842" stroke="0" extrusionOk="0">
                  <a:moveTo>
                    <a:pt x="0" y="0"/>
                  </a:moveTo>
                  <a:cubicBezTo>
                    <a:pt x="292724" y="-9703"/>
                    <a:pt x="368428" y="-4330"/>
                    <a:pt x="607681" y="0"/>
                  </a:cubicBezTo>
                  <a:cubicBezTo>
                    <a:pt x="607195" y="5891"/>
                    <a:pt x="608321" y="9044"/>
                    <a:pt x="607681" y="15842"/>
                  </a:cubicBezTo>
                  <a:cubicBezTo>
                    <a:pt x="419034" y="18120"/>
                    <a:pt x="245145" y="14932"/>
                    <a:pt x="0" y="15842"/>
                  </a:cubicBezTo>
                  <a:cubicBezTo>
                    <a:pt x="528" y="8517"/>
                    <a:pt x="540" y="506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3">
              <a:extLst>
                <a:ext uri="{FF2B5EF4-FFF2-40B4-BE49-F238E27FC236}">
                  <a16:creationId xmlns:a16="http://schemas.microsoft.com/office/drawing/2014/main" id="{001B3DD7-83CC-45D5-ABB6-466126AF157B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490239"/>
                <a:gd name="connsiteY0" fmla="*/ 0 h 15842"/>
                <a:gd name="connsiteX1" fmla="*/ 490239 w 490239"/>
                <a:gd name="connsiteY1" fmla="*/ 0 h 15842"/>
                <a:gd name="connsiteX2" fmla="*/ 490239 w 490239"/>
                <a:gd name="connsiteY2" fmla="*/ 15842 h 15842"/>
                <a:gd name="connsiteX3" fmla="*/ 0 w 490239"/>
                <a:gd name="connsiteY3" fmla="*/ 15842 h 15842"/>
                <a:gd name="connsiteX4" fmla="*/ 0 w 490239"/>
                <a:gd name="connsiteY4" fmla="*/ 0 h 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39" h="15842" fill="none" extrusionOk="0">
                  <a:moveTo>
                    <a:pt x="0" y="0"/>
                  </a:moveTo>
                  <a:cubicBezTo>
                    <a:pt x="243246" y="-4032"/>
                    <a:pt x="300747" y="-13059"/>
                    <a:pt x="490239" y="0"/>
                  </a:cubicBezTo>
                  <a:cubicBezTo>
                    <a:pt x="490235" y="6875"/>
                    <a:pt x="489626" y="10286"/>
                    <a:pt x="490239" y="15842"/>
                  </a:cubicBezTo>
                  <a:cubicBezTo>
                    <a:pt x="275564" y="-8191"/>
                    <a:pt x="125877" y="35416"/>
                    <a:pt x="0" y="15842"/>
                  </a:cubicBezTo>
                  <a:cubicBezTo>
                    <a:pt x="-712" y="11405"/>
                    <a:pt x="368" y="7391"/>
                    <a:pt x="0" y="0"/>
                  </a:cubicBezTo>
                  <a:close/>
                </a:path>
                <a:path w="490239" h="15842" stroke="0" extrusionOk="0">
                  <a:moveTo>
                    <a:pt x="0" y="0"/>
                  </a:moveTo>
                  <a:cubicBezTo>
                    <a:pt x="107639" y="-7511"/>
                    <a:pt x="269674" y="12584"/>
                    <a:pt x="490239" y="0"/>
                  </a:cubicBezTo>
                  <a:cubicBezTo>
                    <a:pt x="490888" y="7454"/>
                    <a:pt x="490678" y="9159"/>
                    <a:pt x="490239" y="15842"/>
                  </a:cubicBezTo>
                  <a:cubicBezTo>
                    <a:pt x="312278" y="31841"/>
                    <a:pt x="114144" y="11384"/>
                    <a:pt x="0" y="15842"/>
                  </a:cubicBezTo>
                  <a:cubicBezTo>
                    <a:pt x="355" y="12613"/>
                    <a:pt x="62" y="483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2">
              <a:extLst>
                <a:ext uri="{FF2B5EF4-FFF2-40B4-BE49-F238E27FC236}">
                  <a16:creationId xmlns:a16="http://schemas.microsoft.com/office/drawing/2014/main" id="{E4C77A6A-07E6-403E-A9CD-AC408489BF2F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531721"/>
                <a:gd name="connsiteY0" fmla="*/ 0 h 15842"/>
                <a:gd name="connsiteX1" fmla="*/ 531721 w 531721"/>
                <a:gd name="connsiteY1" fmla="*/ 0 h 15842"/>
                <a:gd name="connsiteX2" fmla="*/ 531721 w 531721"/>
                <a:gd name="connsiteY2" fmla="*/ 15842 h 15842"/>
                <a:gd name="connsiteX3" fmla="*/ 0 w 531721"/>
                <a:gd name="connsiteY3" fmla="*/ 15842 h 15842"/>
                <a:gd name="connsiteX4" fmla="*/ 0 w 531721"/>
                <a:gd name="connsiteY4" fmla="*/ 0 h 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721" h="15842" fill="none" extrusionOk="0">
                  <a:moveTo>
                    <a:pt x="0" y="0"/>
                  </a:moveTo>
                  <a:cubicBezTo>
                    <a:pt x="120053" y="5263"/>
                    <a:pt x="326239" y="-24213"/>
                    <a:pt x="531721" y="0"/>
                  </a:cubicBezTo>
                  <a:cubicBezTo>
                    <a:pt x="531952" y="6954"/>
                    <a:pt x="531674" y="8553"/>
                    <a:pt x="531721" y="15842"/>
                  </a:cubicBezTo>
                  <a:cubicBezTo>
                    <a:pt x="383823" y="-6207"/>
                    <a:pt x="181231" y="28552"/>
                    <a:pt x="0" y="15842"/>
                  </a:cubicBezTo>
                  <a:cubicBezTo>
                    <a:pt x="265" y="9829"/>
                    <a:pt x="-101" y="7394"/>
                    <a:pt x="0" y="0"/>
                  </a:cubicBezTo>
                  <a:close/>
                </a:path>
                <a:path w="531721" h="15842" stroke="0" extrusionOk="0">
                  <a:moveTo>
                    <a:pt x="0" y="0"/>
                  </a:moveTo>
                  <a:cubicBezTo>
                    <a:pt x="160029" y="-13435"/>
                    <a:pt x="408911" y="15162"/>
                    <a:pt x="531721" y="0"/>
                  </a:cubicBezTo>
                  <a:cubicBezTo>
                    <a:pt x="530936" y="5277"/>
                    <a:pt x="531282" y="8455"/>
                    <a:pt x="531721" y="15842"/>
                  </a:cubicBezTo>
                  <a:cubicBezTo>
                    <a:pt x="292204" y="26270"/>
                    <a:pt x="173282" y="7428"/>
                    <a:pt x="0" y="15842"/>
                  </a:cubicBezTo>
                  <a:cubicBezTo>
                    <a:pt x="145" y="9919"/>
                    <a:pt x="-384" y="575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">
              <a:extLst>
                <a:ext uri="{FF2B5EF4-FFF2-40B4-BE49-F238E27FC236}">
                  <a16:creationId xmlns:a16="http://schemas.microsoft.com/office/drawing/2014/main" id="{C5F60E8E-6EF3-4FFD-8EB8-1847BD21F079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456812"/>
                <a:gd name="connsiteY0" fmla="*/ 0 h 15842"/>
                <a:gd name="connsiteX1" fmla="*/ 456812 w 456812"/>
                <a:gd name="connsiteY1" fmla="*/ 0 h 15842"/>
                <a:gd name="connsiteX2" fmla="*/ 456812 w 456812"/>
                <a:gd name="connsiteY2" fmla="*/ 15842 h 15842"/>
                <a:gd name="connsiteX3" fmla="*/ 0 w 456812"/>
                <a:gd name="connsiteY3" fmla="*/ 15842 h 15842"/>
                <a:gd name="connsiteX4" fmla="*/ 0 w 456812"/>
                <a:gd name="connsiteY4" fmla="*/ 0 h 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12" h="15842" fill="none" extrusionOk="0">
                  <a:moveTo>
                    <a:pt x="0" y="0"/>
                  </a:moveTo>
                  <a:cubicBezTo>
                    <a:pt x="164542" y="7220"/>
                    <a:pt x="328821" y="16993"/>
                    <a:pt x="456812" y="0"/>
                  </a:cubicBezTo>
                  <a:cubicBezTo>
                    <a:pt x="457086" y="6438"/>
                    <a:pt x="457419" y="12121"/>
                    <a:pt x="456812" y="15842"/>
                  </a:cubicBezTo>
                  <a:cubicBezTo>
                    <a:pt x="243207" y="7645"/>
                    <a:pt x="213452" y="-5151"/>
                    <a:pt x="0" y="15842"/>
                  </a:cubicBezTo>
                  <a:cubicBezTo>
                    <a:pt x="-377" y="12359"/>
                    <a:pt x="-311" y="6252"/>
                    <a:pt x="0" y="0"/>
                  </a:cubicBezTo>
                  <a:close/>
                </a:path>
                <a:path w="456812" h="15842" stroke="0" extrusionOk="0">
                  <a:moveTo>
                    <a:pt x="0" y="0"/>
                  </a:moveTo>
                  <a:cubicBezTo>
                    <a:pt x="185969" y="8859"/>
                    <a:pt x="351781" y="-17790"/>
                    <a:pt x="456812" y="0"/>
                  </a:cubicBezTo>
                  <a:cubicBezTo>
                    <a:pt x="456956" y="6383"/>
                    <a:pt x="456444" y="9952"/>
                    <a:pt x="456812" y="15842"/>
                  </a:cubicBezTo>
                  <a:cubicBezTo>
                    <a:pt x="247756" y="24435"/>
                    <a:pt x="228072" y="15525"/>
                    <a:pt x="0" y="15842"/>
                  </a:cubicBezTo>
                  <a:cubicBezTo>
                    <a:pt x="-2" y="8492"/>
                    <a:pt x="325" y="745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Filled Picture Placeholder 1">
            <a:extLst>
              <a:ext uri="{FF2B5EF4-FFF2-40B4-BE49-F238E27FC236}">
                <a16:creationId xmlns:a16="http://schemas.microsoft.com/office/drawing/2014/main" id="{91B9C912-DCF5-404C-9BC7-0EAAE4853E56}"/>
              </a:ext>
            </a:extLst>
          </p:cNvPr>
          <p:cNvGrpSpPr/>
          <p:nvPr/>
        </p:nvGrpSpPr>
        <p:grpSpPr>
          <a:xfrm>
            <a:off x="10210126" y="4550288"/>
            <a:ext cx="642894" cy="1023896"/>
            <a:chOff x="11553797" y="7303446"/>
            <a:chExt cx="1081110" cy="1786324"/>
          </a:xfrm>
        </p:grpSpPr>
        <p:sp>
          <p:nvSpPr>
            <p:cNvPr id="164" name="Picture Placeholder Background">
              <a:extLst>
                <a:ext uri="{FF2B5EF4-FFF2-40B4-BE49-F238E27FC236}">
                  <a16:creationId xmlns:a16="http://schemas.microsoft.com/office/drawing/2014/main" id="{242E5DAD-99B4-42B0-BA13-2523E82CD2BE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642894"/>
                <a:gd name="connsiteY0" fmla="*/ 6384 h 839098"/>
                <a:gd name="connsiteX1" fmla="*/ 6384 w 642894"/>
                <a:gd name="connsiteY1" fmla="*/ 0 h 839098"/>
                <a:gd name="connsiteX2" fmla="*/ 636510 w 642894"/>
                <a:gd name="connsiteY2" fmla="*/ 0 h 839098"/>
                <a:gd name="connsiteX3" fmla="*/ 642894 w 642894"/>
                <a:gd name="connsiteY3" fmla="*/ 6384 h 839098"/>
                <a:gd name="connsiteX4" fmla="*/ 642894 w 642894"/>
                <a:gd name="connsiteY4" fmla="*/ 427812 h 839098"/>
                <a:gd name="connsiteX5" fmla="*/ 642894 w 642894"/>
                <a:gd name="connsiteY5" fmla="*/ 832714 h 839098"/>
                <a:gd name="connsiteX6" fmla="*/ 636510 w 642894"/>
                <a:gd name="connsiteY6" fmla="*/ 839098 h 839098"/>
                <a:gd name="connsiteX7" fmla="*/ 6384 w 642894"/>
                <a:gd name="connsiteY7" fmla="*/ 839098 h 839098"/>
                <a:gd name="connsiteX8" fmla="*/ 0 w 642894"/>
                <a:gd name="connsiteY8" fmla="*/ 832714 h 839098"/>
                <a:gd name="connsiteX9" fmla="*/ 0 w 642894"/>
                <a:gd name="connsiteY9" fmla="*/ 411286 h 839098"/>
                <a:gd name="connsiteX10" fmla="*/ 0 w 642894"/>
                <a:gd name="connsiteY10" fmla="*/ 6384 h 83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894" h="839098" fill="none" extrusionOk="0">
                  <a:moveTo>
                    <a:pt x="0" y="6384"/>
                  </a:moveTo>
                  <a:cubicBezTo>
                    <a:pt x="488" y="3455"/>
                    <a:pt x="3438" y="-507"/>
                    <a:pt x="6384" y="0"/>
                  </a:cubicBezTo>
                  <a:cubicBezTo>
                    <a:pt x="134531" y="20342"/>
                    <a:pt x="332829" y="-22882"/>
                    <a:pt x="636510" y="0"/>
                  </a:cubicBezTo>
                  <a:cubicBezTo>
                    <a:pt x="639722" y="-296"/>
                    <a:pt x="642564" y="2364"/>
                    <a:pt x="642894" y="6384"/>
                  </a:cubicBezTo>
                  <a:cubicBezTo>
                    <a:pt x="662106" y="184652"/>
                    <a:pt x="657629" y="282363"/>
                    <a:pt x="642894" y="427812"/>
                  </a:cubicBezTo>
                  <a:cubicBezTo>
                    <a:pt x="628159" y="573261"/>
                    <a:pt x="649270" y="678635"/>
                    <a:pt x="642894" y="832714"/>
                  </a:cubicBezTo>
                  <a:cubicBezTo>
                    <a:pt x="642464" y="836258"/>
                    <a:pt x="640080" y="839019"/>
                    <a:pt x="636510" y="839098"/>
                  </a:cubicBezTo>
                  <a:cubicBezTo>
                    <a:pt x="352738" y="816883"/>
                    <a:pt x="284920" y="852233"/>
                    <a:pt x="6384" y="839098"/>
                  </a:cubicBezTo>
                  <a:cubicBezTo>
                    <a:pt x="3179" y="839734"/>
                    <a:pt x="-141" y="836314"/>
                    <a:pt x="0" y="832714"/>
                  </a:cubicBezTo>
                  <a:cubicBezTo>
                    <a:pt x="352" y="641615"/>
                    <a:pt x="-1103" y="503115"/>
                    <a:pt x="0" y="411286"/>
                  </a:cubicBezTo>
                  <a:cubicBezTo>
                    <a:pt x="1103" y="319457"/>
                    <a:pt x="17760" y="176304"/>
                    <a:pt x="0" y="6384"/>
                  </a:cubicBezTo>
                  <a:close/>
                </a:path>
                <a:path w="642894" h="839098" stroke="0" extrusionOk="0">
                  <a:moveTo>
                    <a:pt x="0" y="6384"/>
                  </a:moveTo>
                  <a:cubicBezTo>
                    <a:pt x="-595" y="2491"/>
                    <a:pt x="2643" y="81"/>
                    <a:pt x="6384" y="0"/>
                  </a:cubicBezTo>
                  <a:cubicBezTo>
                    <a:pt x="314322" y="-19006"/>
                    <a:pt x="482062" y="8009"/>
                    <a:pt x="636510" y="0"/>
                  </a:cubicBezTo>
                  <a:cubicBezTo>
                    <a:pt x="639460" y="-438"/>
                    <a:pt x="642731" y="3192"/>
                    <a:pt x="642894" y="6384"/>
                  </a:cubicBezTo>
                  <a:cubicBezTo>
                    <a:pt x="629912" y="189888"/>
                    <a:pt x="624312" y="244319"/>
                    <a:pt x="642894" y="419549"/>
                  </a:cubicBezTo>
                  <a:cubicBezTo>
                    <a:pt x="661476" y="594779"/>
                    <a:pt x="644935" y="718414"/>
                    <a:pt x="642894" y="832714"/>
                  </a:cubicBezTo>
                  <a:cubicBezTo>
                    <a:pt x="643094" y="835915"/>
                    <a:pt x="639677" y="839413"/>
                    <a:pt x="636510" y="839098"/>
                  </a:cubicBezTo>
                  <a:cubicBezTo>
                    <a:pt x="436570" y="839110"/>
                    <a:pt x="267208" y="841552"/>
                    <a:pt x="6384" y="839098"/>
                  </a:cubicBezTo>
                  <a:cubicBezTo>
                    <a:pt x="3508" y="839254"/>
                    <a:pt x="-172" y="836212"/>
                    <a:pt x="0" y="832714"/>
                  </a:cubicBezTo>
                  <a:cubicBezTo>
                    <a:pt x="10490" y="702530"/>
                    <a:pt x="20634" y="548101"/>
                    <a:pt x="0" y="419549"/>
                  </a:cubicBezTo>
                  <a:cubicBezTo>
                    <a:pt x="-20634" y="290997"/>
                    <a:pt x="-11172" y="167367"/>
                    <a:pt x="0" y="6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 Placeholder">
              <a:extLst>
                <a:ext uri="{FF2B5EF4-FFF2-40B4-BE49-F238E27FC236}">
                  <a16:creationId xmlns:a16="http://schemas.microsoft.com/office/drawing/2014/main" id="{EA8F84C1-E9E5-4CA8-8398-44B5A1C99254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166" name="Person Icon" descr="User">
              <a:extLst>
                <a:ext uri="{FF2B5EF4-FFF2-40B4-BE49-F238E27FC236}">
                  <a16:creationId xmlns:a16="http://schemas.microsoft.com/office/drawing/2014/main" id="{A9F32A4A-9633-45BB-91E1-31438D3FA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16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95D9FD1D-7F6D-4A1D-9762-D0F4229EAE01}"/>
              </a:ext>
            </a:extLst>
          </p:cNvPr>
          <p:cNvGrpSpPr/>
          <p:nvPr/>
        </p:nvGrpSpPr>
        <p:grpSpPr>
          <a:xfrm>
            <a:off x="10220292" y="5684410"/>
            <a:ext cx="645662" cy="145297"/>
            <a:chOff x="-5326399" y="1380314"/>
            <a:chExt cx="1228382" cy="622836"/>
          </a:xfrm>
        </p:grpSpPr>
        <p:sp>
          <p:nvSpPr>
            <p:cNvPr id="168" name="Rectangle 5">
              <a:extLst>
                <a:ext uri="{FF2B5EF4-FFF2-40B4-BE49-F238E27FC236}">
                  <a16:creationId xmlns:a16="http://schemas.microsoft.com/office/drawing/2014/main" id="{C9765A77-01E5-4B77-A019-61B69EADB32F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645661"/>
                <a:gd name="connsiteY0" fmla="*/ 0 h 14932"/>
                <a:gd name="connsiteX1" fmla="*/ 645661 w 645661"/>
                <a:gd name="connsiteY1" fmla="*/ 0 h 14932"/>
                <a:gd name="connsiteX2" fmla="*/ 645661 w 645661"/>
                <a:gd name="connsiteY2" fmla="*/ 14932 h 14932"/>
                <a:gd name="connsiteX3" fmla="*/ 0 w 645661"/>
                <a:gd name="connsiteY3" fmla="*/ 14932 h 14932"/>
                <a:gd name="connsiteX4" fmla="*/ 0 w 645661"/>
                <a:gd name="connsiteY4" fmla="*/ 0 h 1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661" h="14932" fill="none" extrusionOk="0">
                  <a:moveTo>
                    <a:pt x="0" y="0"/>
                  </a:moveTo>
                  <a:cubicBezTo>
                    <a:pt x="267429" y="-10124"/>
                    <a:pt x="456063" y="-9040"/>
                    <a:pt x="645661" y="0"/>
                  </a:cubicBezTo>
                  <a:cubicBezTo>
                    <a:pt x="645908" y="5137"/>
                    <a:pt x="645013" y="9672"/>
                    <a:pt x="645661" y="14932"/>
                  </a:cubicBezTo>
                  <a:cubicBezTo>
                    <a:pt x="454064" y="-14487"/>
                    <a:pt x="320817" y="29094"/>
                    <a:pt x="0" y="14932"/>
                  </a:cubicBezTo>
                  <a:cubicBezTo>
                    <a:pt x="-301" y="9130"/>
                    <a:pt x="-114" y="4791"/>
                    <a:pt x="0" y="0"/>
                  </a:cubicBezTo>
                  <a:close/>
                </a:path>
                <a:path w="645661" h="14932" stroke="0" extrusionOk="0">
                  <a:moveTo>
                    <a:pt x="0" y="0"/>
                  </a:moveTo>
                  <a:cubicBezTo>
                    <a:pt x="137613" y="771"/>
                    <a:pt x="386113" y="-362"/>
                    <a:pt x="645661" y="0"/>
                  </a:cubicBezTo>
                  <a:cubicBezTo>
                    <a:pt x="645729" y="7350"/>
                    <a:pt x="644974" y="7693"/>
                    <a:pt x="645661" y="14932"/>
                  </a:cubicBezTo>
                  <a:cubicBezTo>
                    <a:pt x="453807" y="30990"/>
                    <a:pt x="143681" y="-15348"/>
                    <a:pt x="0" y="14932"/>
                  </a:cubicBezTo>
                  <a:cubicBezTo>
                    <a:pt x="-543" y="10249"/>
                    <a:pt x="82" y="707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4">
              <a:extLst>
                <a:ext uri="{FF2B5EF4-FFF2-40B4-BE49-F238E27FC236}">
                  <a16:creationId xmlns:a16="http://schemas.microsoft.com/office/drawing/2014/main" id="{AAA17B4A-13B1-49BE-9D77-5CEF0EA3E3A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607681"/>
                <a:gd name="connsiteY0" fmla="*/ 0 h 14932"/>
                <a:gd name="connsiteX1" fmla="*/ 607681 w 607681"/>
                <a:gd name="connsiteY1" fmla="*/ 0 h 14932"/>
                <a:gd name="connsiteX2" fmla="*/ 607681 w 607681"/>
                <a:gd name="connsiteY2" fmla="*/ 14932 h 14932"/>
                <a:gd name="connsiteX3" fmla="*/ 0 w 607681"/>
                <a:gd name="connsiteY3" fmla="*/ 14932 h 14932"/>
                <a:gd name="connsiteX4" fmla="*/ 0 w 607681"/>
                <a:gd name="connsiteY4" fmla="*/ 0 h 1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681" h="14932" fill="none" extrusionOk="0">
                  <a:moveTo>
                    <a:pt x="0" y="0"/>
                  </a:moveTo>
                  <a:cubicBezTo>
                    <a:pt x="129419" y="9682"/>
                    <a:pt x="312342" y="26185"/>
                    <a:pt x="607681" y="0"/>
                  </a:cubicBezTo>
                  <a:cubicBezTo>
                    <a:pt x="608045" y="3105"/>
                    <a:pt x="607940" y="10145"/>
                    <a:pt x="607681" y="14932"/>
                  </a:cubicBezTo>
                  <a:cubicBezTo>
                    <a:pt x="424221" y="25603"/>
                    <a:pt x="134932" y="17489"/>
                    <a:pt x="0" y="14932"/>
                  </a:cubicBezTo>
                  <a:cubicBezTo>
                    <a:pt x="505" y="8911"/>
                    <a:pt x="72" y="4714"/>
                    <a:pt x="0" y="0"/>
                  </a:cubicBezTo>
                  <a:close/>
                </a:path>
                <a:path w="607681" h="14932" stroke="0" extrusionOk="0">
                  <a:moveTo>
                    <a:pt x="0" y="0"/>
                  </a:moveTo>
                  <a:cubicBezTo>
                    <a:pt x="292724" y="-9703"/>
                    <a:pt x="368428" y="-4330"/>
                    <a:pt x="607681" y="0"/>
                  </a:cubicBezTo>
                  <a:cubicBezTo>
                    <a:pt x="607082" y="3773"/>
                    <a:pt x="607803" y="10936"/>
                    <a:pt x="607681" y="14932"/>
                  </a:cubicBezTo>
                  <a:cubicBezTo>
                    <a:pt x="419034" y="17210"/>
                    <a:pt x="245145" y="14022"/>
                    <a:pt x="0" y="14932"/>
                  </a:cubicBezTo>
                  <a:cubicBezTo>
                    <a:pt x="-304" y="9898"/>
                    <a:pt x="700" y="36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3">
              <a:extLst>
                <a:ext uri="{FF2B5EF4-FFF2-40B4-BE49-F238E27FC236}">
                  <a16:creationId xmlns:a16="http://schemas.microsoft.com/office/drawing/2014/main" id="{8D015FAE-92EB-4E83-92BA-799CD3F8D000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490239"/>
                <a:gd name="connsiteY0" fmla="*/ 0 h 14932"/>
                <a:gd name="connsiteX1" fmla="*/ 490239 w 490239"/>
                <a:gd name="connsiteY1" fmla="*/ 0 h 14932"/>
                <a:gd name="connsiteX2" fmla="*/ 490239 w 490239"/>
                <a:gd name="connsiteY2" fmla="*/ 14932 h 14932"/>
                <a:gd name="connsiteX3" fmla="*/ 0 w 490239"/>
                <a:gd name="connsiteY3" fmla="*/ 14932 h 14932"/>
                <a:gd name="connsiteX4" fmla="*/ 0 w 490239"/>
                <a:gd name="connsiteY4" fmla="*/ 0 h 1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39" h="14932" fill="none" extrusionOk="0">
                  <a:moveTo>
                    <a:pt x="0" y="0"/>
                  </a:moveTo>
                  <a:cubicBezTo>
                    <a:pt x="243246" y="-4032"/>
                    <a:pt x="300747" y="-13059"/>
                    <a:pt x="490239" y="0"/>
                  </a:cubicBezTo>
                  <a:cubicBezTo>
                    <a:pt x="490386" y="6253"/>
                    <a:pt x="489664" y="11580"/>
                    <a:pt x="490239" y="14932"/>
                  </a:cubicBezTo>
                  <a:cubicBezTo>
                    <a:pt x="275564" y="-9101"/>
                    <a:pt x="125877" y="34506"/>
                    <a:pt x="0" y="14932"/>
                  </a:cubicBezTo>
                  <a:cubicBezTo>
                    <a:pt x="414" y="9809"/>
                    <a:pt x="744" y="5259"/>
                    <a:pt x="0" y="0"/>
                  </a:cubicBezTo>
                  <a:close/>
                </a:path>
                <a:path w="490239" h="14932" stroke="0" extrusionOk="0">
                  <a:moveTo>
                    <a:pt x="0" y="0"/>
                  </a:moveTo>
                  <a:cubicBezTo>
                    <a:pt x="107639" y="-7511"/>
                    <a:pt x="269674" y="12584"/>
                    <a:pt x="490239" y="0"/>
                  </a:cubicBezTo>
                  <a:cubicBezTo>
                    <a:pt x="490924" y="3330"/>
                    <a:pt x="490610" y="11083"/>
                    <a:pt x="490239" y="14932"/>
                  </a:cubicBezTo>
                  <a:cubicBezTo>
                    <a:pt x="312278" y="30931"/>
                    <a:pt x="114144" y="10474"/>
                    <a:pt x="0" y="14932"/>
                  </a:cubicBezTo>
                  <a:cubicBezTo>
                    <a:pt x="-340" y="9194"/>
                    <a:pt x="467" y="321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2">
              <a:extLst>
                <a:ext uri="{FF2B5EF4-FFF2-40B4-BE49-F238E27FC236}">
                  <a16:creationId xmlns:a16="http://schemas.microsoft.com/office/drawing/2014/main" id="{A877F692-354B-4ABB-9B19-2B5028C705AD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531721"/>
                <a:gd name="connsiteY0" fmla="*/ 0 h 14932"/>
                <a:gd name="connsiteX1" fmla="*/ 531721 w 531721"/>
                <a:gd name="connsiteY1" fmla="*/ 0 h 14932"/>
                <a:gd name="connsiteX2" fmla="*/ 531721 w 531721"/>
                <a:gd name="connsiteY2" fmla="*/ 14932 h 14932"/>
                <a:gd name="connsiteX3" fmla="*/ 0 w 531721"/>
                <a:gd name="connsiteY3" fmla="*/ 14932 h 14932"/>
                <a:gd name="connsiteX4" fmla="*/ 0 w 531721"/>
                <a:gd name="connsiteY4" fmla="*/ 0 h 1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721" h="14932" fill="none" extrusionOk="0">
                  <a:moveTo>
                    <a:pt x="0" y="0"/>
                  </a:moveTo>
                  <a:cubicBezTo>
                    <a:pt x="120053" y="5263"/>
                    <a:pt x="326239" y="-24213"/>
                    <a:pt x="531721" y="0"/>
                  </a:cubicBezTo>
                  <a:cubicBezTo>
                    <a:pt x="532213" y="7006"/>
                    <a:pt x="531922" y="9905"/>
                    <a:pt x="531721" y="14932"/>
                  </a:cubicBezTo>
                  <a:cubicBezTo>
                    <a:pt x="383823" y="-7117"/>
                    <a:pt x="181231" y="27642"/>
                    <a:pt x="0" y="14932"/>
                  </a:cubicBezTo>
                  <a:cubicBezTo>
                    <a:pt x="-93" y="8789"/>
                    <a:pt x="-153" y="6962"/>
                    <a:pt x="0" y="0"/>
                  </a:cubicBezTo>
                  <a:close/>
                </a:path>
                <a:path w="531721" h="14932" stroke="0" extrusionOk="0">
                  <a:moveTo>
                    <a:pt x="0" y="0"/>
                  </a:moveTo>
                  <a:cubicBezTo>
                    <a:pt x="160029" y="-13435"/>
                    <a:pt x="408911" y="15162"/>
                    <a:pt x="531721" y="0"/>
                  </a:cubicBezTo>
                  <a:cubicBezTo>
                    <a:pt x="531263" y="5554"/>
                    <a:pt x="531579" y="10579"/>
                    <a:pt x="531721" y="14932"/>
                  </a:cubicBezTo>
                  <a:cubicBezTo>
                    <a:pt x="292204" y="25360"/>
                    <a:pt x="173282" y="6518"/>
                    <a:pt x="0" y="14932"/>
                  </a:cubicBezTo>
                  <a:cubicBezTo>
                    <a:pt x="-302" y="9538"/>
                    <a:pt x="552" y="670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">
              <a:extLst>
                <a:ext uri="{FF2B5EF4-FFF2-40B4-BE49-F238E27FC236}">
                  <a16:creationId xmlns:a16="http://schemas.microsoft.com/office/drawing/2014/main" id="{71800ECA-077E-4AC6-AFBF-002324864675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456812"/>
                <a:gd name="connsiteY0" fmla="*/ 0 h 14932"/>
                <a:gd name="connsiteX1" fmla="*/ 456812 w 456812"/>
                <a:gd name="connsiteY1" fmla="*/ 0 h 14932"/>
                <a:gd name="connsiteX2" fmla="*/ 456812 w 456812"/>
                <a:gd name="connsiteY2" fmla="*/ 14932 h 14932"/>
                <a:gd name="connsiteX3" fmla="*/ 0 w 456812"/>
                <a:gd name="connsiteY3" fmla="*/ 14932 h 14932"/>
                <a:gd name="connsiteX4" fmla="*/ 0 w 456812"/>
                <a:gd name="connsiteY4" fmla="*/ 0 h 1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12" h="14932" fill="none" extrusionOk="0">
                  <a:moveTo>
                    <a:pt x="0" y="0"/>
                  </a:moveTo>
                  <a:cubicBezTo>
                    <a:pt x="164542" y="7220"/>
                    <a:pt x="328821" y="16993"/>
                    <a:pt x="456812" y="0"/>
                  </a:cubicBezTo>
                  <a:cubicBezTo>
                    <a:pt x="457050" y="6240"/>
                    <a:pt x="457351" y="10948"/>
                    <a:pt x="456812" y="14932"/>
                  </a:cubicBezTo>
                  <a:cubicBezTo>
                    <a:pt x="243207" y="6735"/>
                    <a:pt x="213452" y="-6061"/>
                    <a:pt x="0" y="14932"/>
                  </a:cubicBezTo>
                  <a:cubicBezTo>
                    <a:pt x="194" y="11350"/>
                    <a:pt x="-78" y="4432"/>
                    <a:pt x="0" y="0"/>
                  </a:cubicBezTo>
                  <a:close/>
                </a:path>
                <a:path w="456812" h="14932" stroke="0" extrusionOk="0">
                  <a:moveTo>
                    <a:pt x="0" y="0"/>
                  </a:moveTo>
                  <a:cubicBezTo>
                    <a:pt x="185969" y="8859"/>
                    <a:pt x="351781" y="-17790"/>
                    <a:pt x="456812" y="0"/>
                  </a:cubicBezTo>
                  <a:cubicBezTo>
                    <a:pt x="456856" y="6540"/>
                    <a:pt x="457315" y="9256"/>
                    <a:pt x="456812" y="14932"/>
                  </a:cubicBezTo>
                  <a:cubicBezTo>
                    <a:pt x="247756" y="23525"/>
                    <a:pt x="228072" y="14615"/>
                    <a:pt x="0" y="14932"/>
                  </a:cubicBezTo>
                  <a:cubicBezTo>
                    <a:pt x="202" y="11605"/>
                    <a:pt x="-37" y="36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Submit Bar">
            <a:extLst>
              <a:ext uri="{FF2B5EF4-FFF2-40B4-BE49-F238E27FC236}">
                <a16:creationId xmlns:a16="http://schemas.microsoft.com/office/drawing/2014/main" id="{FE35E6AA-CD35-4426-A607-0C911AAF518D}"/>
              </a:ext>
            </a:extLst>
          </p:cNvPr>
          <p:cNvGrpSpPr/>
          <p:nvPr/>
        </p:nvGrpSpPr>
        <p:grpSpPr>
          <a:xfrm>
            <a:off x="8888247" y="2259786"/>
            <a:ext cx="2370203" cy="243731"/>
            <a:chOff x="314422" y="4283541"/>
            <a:chExt cx="2790297" cy="223159"/>
          </a:xfrm>
        </p:grpSpPr>
        <p:sp>
          <p:nvSpPr>
            <p:cNvPr id="174" name="Submit Bar Background">
              <a:extLst>
                <a:ext uri="{FF2B5EF4-FFF2-40B4-BE49-F238E27FC236}">
                  <a16:creationId xmlns:a16="http://schemas.microsoft.com/office/drawing/2014/main" id="{C5110704-D764-4CBC-91D8-C22C8C37F516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368236"/>
                <a:gd name="connsiteY0" fmla="*/ 11919 h 243147"/>
                <a:gd name="connsiteX1" fmla="*/ 11919 w 2368236"/>
                <a:gd name="connsiteY1" fmla="*/ 0 h 243147"/>
                <a:gd name="connsiteX2" fmla="*/ 574575 w 2368236"/>
                <a:gd name="connsiteY2" fmla="*/ 0 h 243147"/>
                <a:gd name="connsiteX3" fmla="*/ 1137230 w 2368236"/>
                <a:gd name="connsiteY3" fmla="*/ 0 h 243147"/>
                <a:gd name="connsiteX4" fmla="*/ 1746774 w 2368236"/>
                <a:gd name="connsiteY4" fmla="*/ 0 h 243147"/>
                <a:gd name="connsiteX5" fmla="*/ 2356317 w 2368236"/>
                <a:gd name="connsiteY5" fmla="*/ 0 h 243147"/>
                <a:gd name="connsiteX6" fmla="*/ 2368236 w 2368236"/>
                <a:gd name="connsiteY6" fmla="*/ 11919 h 243147"/>
                <a:gd name="connsiteX7" fmla="*/ 2368236 w 2368236"/>
                <a:gd name="connsiteY7" fmla="*/ 231228 h 243147"/>
                <a:gd name="connsiteX8" fmla="*/ 2356317 w 2368236"/>
                <a:gd name="connsiteY8" fmla="*/ 243147 h 243147"/>
                <a:gd name="connsiteX9" fmla="*/ 1770218 w 2368236"/>
                <a:gd name="connsiteY9" fmla="*/ 243147 h 243147"/>
                <a:gd name="connsiteX10" fmla="*/ 1231006 w 2368236"/>
                <a:gd name="connsiteY10" fmla="*/ 243147 h 243147"/>
                <a:gd name="connsiteX11" fmla="*/ 691794 w 2368236"/>
                <a:gd name="connsiteY11" fmla="*/ 243147 h 243147"/>
                <a:gd name="connsiteX12" fmla="*/ 11919 w 2368236"/>
                <a:gd name="connsiteY12" fmla="*/ 243147 h 243147"/>
                <a:gd name="connsiteX13" fmla="*/ 0 w 2368236"/>
                <a:gd name="connsiteY13" fmla="*/ 231228 h 243147"/>
                <a:gd name="connsiteX14" fmla="*/ 0 w 2368236"/>
                <a:gd name="connsiteY14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8236" h="243147" fill="none" extrusionOk="0">
                  <a:moveTo>
                    <a:pt x="0" y="11919"/>
                  </a:moveTo>
                  <a:cubicBezTo>
                    <a:pt x="188" y="5739"/>
                    <a:pt x="4794" y="-132"/>
                    <a:pt x="11919" y="0"/>
                  </a:cubicBezTo>
                  <a:cubicBezTo>
                    <a:pt x="197097" y="-12953"/>
                    <a:pt x="422919" y="-24436"/>
                    <a:pt x="574575" y="0"/>
                  </a:cubicBezTo>
                  <a:cubicBezTo>
                    <a:pt x="726231" y="24436"/>
                    <a:pt x="870305" y="10147"/>
                    <a:pt x="1137230" y="0"/>
                  </a:cubicBezTo>
                  <a:cubicBezTo>
                    <a:pt x="1404156" y="-10147"/>
                    <a:pt x="1533468" y="-26526"/>
                    <a:pt x="1746774" y="0"/>
                  </a:cubicBezTo>
                  <a:cubicBezTo>
                    <a:pt x="1960080" y="26526"/>
                    <a:pt x="2222259" y="27920"/>
                    <a:pt x="2356317" y="0"/>
                  </a:cubicBezTo>
                  <a:cubicBezTo>
                    <a:pt x="2362011" y="684"/>
                    <a:pt x="2366746" y="6024"/>
                    <a:pt x="2368236" y="11919"/>
                  </a:cubicBezTo>
                  <a:cubicBezTo>
                    <a:pt x="2377582" y="121292"/>
                    <a:pt x="2373809" y="140266"/>
                    <a:pt x="2368236" y="231228"/>
                  </a:cubicBezTo>
                  <a:cubicBezTo>
                    <a:pt x="2367748" y="237536"/>
                    <a:pt x="2363218" y="243117"/>
                    <a:pt x="2356317" y="243147"/>
                  </a:cubicBezTo>
                  <a:cubicBezTo>
                    <a:pt x="2069250" y="261868"/>
                    <a:pt x="1962910" y="251873"/>
                    <a:pt x="1770218" y="243147"/>
                  </a:cubicBezTo>
                  <a:cubicBezTo>
                    <a:pt x="1577526" y="234421"/>
                    <a:pt x="1410847" y="266024"/>
                    <a:pt x="1231006" y="243147"/>
                  </a:cubicBezTo>
                  <a:cubicBezTo>
                    <a:pt x="1051165" y="220270"/>
                    <a:pt x="920448" y="262531"/>
                    <a:pt x="691794" y="243147"/>
                  </a:cubicBezTo>
                  <a:cubicBezTo>
                    <a:pt x="463140" y="223763"/>
                    <a:pt x="308600" y="239518"/>
                    <a:pt x="11919" y="243147"/>
                  </a:cubicBezTo>
                  <a:cubicBezTo>
                    <a:pt x="5477" y="242479"/>
                    <a:pt x="1305" y="237062"/>
                    <a:pt x="0" y="231228"/>
                  </a:cubicBezTo>
                  <a:cubicBezTo>
                    <a:pt x="-10001" y="160961"/>
                    <a:pt x="-7176" y="88545"/>
                    <a:pt x="0" y="11919"/>
                  </a:cubicBezTo>
                  <a:close/>
                </a:path>
                <a:path w="2368236" h="243147" stroke="0" extrusionOk="0">
                  <a:moveTo>
                    <a:pt x="0" y="11919"/>
                  </a:moveTo>
                  <a:cubicBezTo>
                    <a:pt x="302" y="4766"/>
                    <a:pt x="5071" y="511"/>
                    <a:pt x="11919" y="0"/>
                  </a:cubicBezTo>
                  <a:cubicBezTo>
                    <a:pt x="174842" y="-9401"/>
                    <a:pt x="486287" y="-27750"/>
                    <a:pt x="621462" y="0"/>
                  </a:cubicBezTo>
                  <a:cubicBezTo>
                    <a:pt x="756637" y="27750"/>
                    <a:pt x="984739" y="-21997"/>
                    <a:pt x="1254450" y="0"/>
                  </a:cubicBezTo>
                  <a:cubicBezTo>
                    <a:pt x="1524161" y="21997"/>
                    <a:pt x="1892341" y="-14976"/>
                    <a:pt x="2356317" y="0"/>
                  </a:cubicBezTo>
                  <a:cubicBezTo>
                    <a:pt x="2362466" y="-81"/>
                    <a:pt x="2368429" y="5453"/>
                    <a:pt x="2368236" y="11919"/>
                  </a:cubicBezTo>
                  <a:cubicBezTo>
                    <a:pt x="2372728" y="67607"/>
                    <a:pt x="2370771" y="162543"/>
                    <a:pt x="2368236" y="231228"/>
                  </a:cubicBezTo>
                  <a:cubicBezTo>
                    <a:pt x="2368070" y="237194"/>
                    <a:pt x="2362225" y="242769"/>
                    <a:pt x="2356317" y="243147"/>
                  </a:cubicBezTo>
                  <a:cubicBezTo>
                    <a:pt x="2156882" y="263321"/>
                    <a:pt x="2026126" y="221272"/>
                    <a:pt x="1840549" y="243147"/>
                  </a:cubicBezTo>
                  <a:cubicBezTo>
                    <a:pt x="1654972" y="265022"/>
                    <a:pt x="1521230" y="236566"/>
                    <a:pt x="1254450" y="243147"/>
                  </a:cubicBezTo>
                  <a:cubicBezTo>
                    <a:pt x="987670" y="249728"/>
                    <a:pt x="906418" y="238408"/>
                    <a:pt x="691794" y="243147"/>
                  </a:cubicBezTo>
                  <a:cubicBezTo>
                    <a:pt x="477170" y="247886"/>
                    <a:pt x="292446" y="240579"/>
                    <a:pt x="11919" y="243147"/>
                  </a:cubicBezTo>
                  <a:cubicBezTo>
                    <a:pt x="5393" y="242311"/>
                    <a:pt x="-601" y="238867"/>
                    <a:pt x="0" y="231228"/>
                  </a:cubicBezTo>
                  <a:cubicBezTo>
                    <a:pt x="5940" y="175546"/>
                    <a:pt x="9553" y="79158"/>
                    <a:pt x="0" y="119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Submit Text Background">
              <a:extLst>
                <a:ext uri="{FF2B5EF4-FFF2-40B4-BE49-F238E27FC236}">
                  <a16:creationId xmlns:a16="http://schemas.microsoft.com/office/drawing/2014/main" id="{7D992562-C899-480D-9C69-5945BEDBBB68}"/>
                </a:ext>
              </a:extLst>
            </p:cNvPr>
            <p:cNvSpPr/>
            <p:nvPr/>
          </p:nvSpPr>
          <p:spPr>
            <a:xfrm>
              <a:off x="2129781" y="4283541"/>
              <a:ext cx="974938" cy="222624"/>
            </a:xfrm>
            <a:custGeom>
              <a:avLst/>
              <a:gdLst>
                <a:gd name="connsiteX0" fmla="*/ 0 w 828156"/>
                <a:gd name="connsiteY0" fmla="*/ 11919 h 243147"/>
                <a:gd name="connsiteX1" fmla="*/ 11919 w 828156"/>
                <a:gd name="connsiteY1" fmla="*/ 0 h 243147"/>
                <a:gd name="connsiteX2" fmla="*/ 397992 w 828156"/>
                <a:gd name="connsiteY2" fmla="*/ 0 h 243147"/>
                <a:gd name="connsiteX3" fmla="*/ 816237 w 828156"/>
                <a:gd name="connsiteY3" fmla="*/ 0 h 243147"/>
                <a:gd name="connsiteX4" fmla="*/ 828156 w 828156"/>
                <a:gd name="connsiteY4" fmla="*/ 11919 h 243147"/>
                <a:gd name="connsiteX5" fmla="*/ 828156 w 828156"/>
                <a:gd name="connsiteY5" fmla="*/ 231228 h 243147"/>
                <a:gd name="connsiteX6" fmla="*/ 816237 w 828156"/>
                <a:gd name="connsiteY6" fmla="*/ 243147 h 243147"/>
                <a:gd name="connsiteX7" fmla="*/ 397992 w 828156"/>
                <a:gd name="connsiteY7" fmla="*/ 243147 h 243147"/>
                <a:gd name="connsiteX8" fmla="*/ 11919 w 828156"/>
                <a:gd name="connsiteY8" fmla="*/ 243147 h 243147"/>
                <a:gd name="connsiteX9" fmla="*/ 0 w 828156"/>
                <a:gd name="connsiteY9" fmla="*/ 231228 h 243147"/>
                <a:gd name="connsiteX10" fmla="*/ 0 w 828156"/>
                <a:gd name="connsiteY10" fmla="*/ 11919 h 24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156" h="243147" fill="none" extrusionOk="0">
                  <a:moveTo>
                    <a:pt x="0" y="11919"/>
                  </a:moveTo>
                  <a:cubicBezTo>
                    <a:pt x="62" y="4419"/>
                    <a:pt x="4969" y="645"/>
                    <a:pt x="11919" y="0"/>
                  </a:cubicBezTo>
                  <a:cubicBezTo>
                    <a:pt x="102497" y="-39395"/>
                    <a:pt x="296330" y="23153"/>
                    <a:pt x="397992" y="0"/>
                  </a:cubicBezTo>
                  <a:cubicBezTo>
                    <a:pt x="499654" y="-23153"/>
                    <a:pt x="661880" y="22502"/>
                    <a:pt x="816237" y="0"/>
                  </a:cubicBezTo>
                  <a:cubicBezTo>
                    <a:pt x="821573" y="332"/>
                    <a:pt x="828288" y="3868"/>
                    <a:pt x="828156" y="11919"/>
                  </a:cubicBezTo>
                  <a:cubicBezTo>
                    <a:pt x="852059" y="96600"/>
                    <a:pt x="813652" y="170384"/>
                    <a:pt x="828156" y="231228"/>
                  </a:cubicBezTo>
                  <a:cubicBezTo>
                    <a:pt x="827759" y="238782"/>
                    <a:pt x="823439" y="244189"/>
                    <a:pt x="816237" y="243147"/>
                  </a:cubicBezTo>
                  <a:cubicBezTo>
                    <a:pt x="698754" y="280574"/>
                    <a:pt x="532594" y="223689"/>
                    <a:pt x="397992" y="243147"/>
                  </a:cubicBezTo>
                  <a:cubicBezTo>
                    <a:pt x="263390" y="262605"/>
                    <a:pt x="171241" y="209686"/>
                    <a:pt x="11919" y="243147"/>
                  </a:cubicBezTo>
                  <a:cubicBezTo>
                    <a:pt x="5338" y="243302"/>
                    <a:pt x="354" y="237706"/>
                    <a:pt x="0" y="231228"/>
                  </a:cubicBezTo>
                  <a:cubicBezTo>
                    <a:pt x="-16323" y="159081"/>
                    <a:pt x="12515" y="103266"/>
                    <a:pt x="0" y="11919"/>
                  </a:cubicBezTo>
                  <a:close/>
                </a:path>
                <a:path w="828156" h="243147" stroke="0" extrusionOk="0">
                  <a:moveTo>
                    <a:pt x="0" y="11919"/>
                  </a:moveTo>
                  <a:cubicBezTo>
                    <a:pt x="378" y="4622"/>
                    <a:pt x="4672" y="1282"/>
                    <a:pt x="11919" y="0"/>
                  </a:cubicBezTo>
                  <a:cubicBezTo>
                    <a:pt x="137975" y="-28487"/>
                    <a:pt x="324291" y="28507"/>
                    <a:pt x="422121" y="0"/>
                  </a:cubicBezTo>
                  <a:cubicBezTo>
                    <a:pt x="519951" y="-28507"/>
                    <a:pt x="675122" y="10198"/>
                    <a:pt x="816237" y="0"/>
                  </a:cubicBezTo>
                  <a:cubicBezTo>
                    <a:pt x="823612" y="-221"/>
                    <a:pt x="829124" y="6087"/>
                    <a:pt x="828156" y="11919"/>
                  </a:cubicBezTo>
                  <a:cubicBezTo>
                    <a:pt x="848973" y="72422"/>
                    <a:pt x="803363" y="181152"/>
                    <a:pt x="828156" y="231228"/>
                  </a:cubicBezTo>
                  <a:cubicBezTo>
                    <a:pt x="827909" y="237777"/>
                    <a:pt x="821769" y="243780"/>
                    <a:pt x="816237" y="243147"/>
                  </a:cubicBezTo>
                  <a:cubicBezTo>
                    <a:pt x="615214" y="270561"/>
                    <a:pt x="551459" y="240749"/>
                    <a:pt x="397992" y="243147"/>
                  </a:cubicBezTo>
                  <a:cubicBezTo>
                    <a:pt x="244526" y="245545"/>
                    <a:pt x="107246" y="207599"/>
                    <a:pt x="11919" y="243147"/>
                  </a:cubicBezTo>
                  <a:cubicBezTo>
                    <a:pt x="5200" y="243691"/>
                    <a:pt x="-1046" y="237705"/>
                    <a:pt x="0" y="231228"/>
                  </a:cubicBezTo>
                  <a:cubicBezTo>
                    <a:pt x="-10741" y="149285"/>
                    <a:pt x="8278" y="120874"/>
                    <a:pt x="0" y="11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Submit Text">
              <a:extLst>
                <a:ext uri="{FF2B5EF4-FFF2-40B4-BE49-F238E27FC236}">
                  <a16:creationId xmlns:a16="http://schemas.microsoft.com/office/drawing/2014/main" id="{802968F4-FE58-4F8E-A830-293748172232}"/>
                </a:ext>
              </a:extLst>
            </p:cNvPr>
            <p:cNvSpPr txBox="1"/>
            <p:nvPr/>
          </p:nvSpPr>
          <p:spPr>
            <a:xfrm>
              <a:off x="2197466" y="4341998"/>
              <a:ext cx="832659" cy="147945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About Us</a:t>
              </a:r>
            </a:p>
          </p:txBody>
        </p:sp>
        <p:sp>
          <p:nvSpPr>
            <p:cNvPr id="177" name="Text Placeholder">
              <a:extLst>
                <a:ext uri="{FF2B5EF4-FFF2-40B4-BE49-F238E27FC236}">
                  <a16:creationId xmlns:a16="http://schemas.microsoft.com/office/drawing/2014/main" id="{4C82EB2F-AD32-43B5-A3DE-07FB6807B3E7}"/>
                </a:ext>
              </a:extLst>
            </p:cNvPr>
            <p:cNvSpPr txBox="1"/>
            <p:nvPr/>
          </p:nvSpPr>
          <p:spPr>
            <a:xfrm>
              <a:off x="314422" y="4300523"/>
              <a:ext cx="1982698" cy="1902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grpSp>
        <p:nvGrpSpPr>
          <p:cNvPr id="178" name="Expanded Hamburger Menu">
            <a:extLst>
              <a:ext uri="{FF2B5EF4-FFF2-40B4-BE49-F238E27FC236}">
                <a16:creationId xmlns:a16="http://schemas.microsoft.com/office/drawing/2014/main" id="{D93DCA5E-80F6-487B-B622-37E81DD8C27F}"/>
              </a:ext>
            </a:extLst>
          </p:cNvPr>
          <p:cNvGrpSpPr/>
          <p:nvPr/>
        </p:nvGrpSpPr>
        <p:grpSpPr>
          <a:xfrm>
            <a:off x="8953888" y="2331091"/>
            <a:ext cx="1453526" cy="972494"/>
            <a:chOff x="3894177" y="6437428"/>
            <a:chExt cx="1579501" cy="1408176"/>
          </a:xfrm>
        </p:grpSpPr>
        <p:grpSp>
          <p:nvGrpSpPr>
            <p:cNvPr id="179" name="Expanded Hamburger Menu">
              <a:extLst>
                <a:ext uri="{FF2B5EF4-FFF2-40B4-BE49-F238E27FC236}">
                  <a16:creationId xmlns:a16="http://schemas.microsoft.com/office/drawing/2014/main" id="{9F2D4468-4FFE-4F46-891A-234895BF295B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192" name="Rectangle 3">
                <a:extLst>
                  <a:ext uri="{FF2B5EF4-FFF2-40B4-BE49-F238E27FC236}">
                    <a16:creationId xmlns:a16="http://schemas.microsoft.com/office/drawing/2014/main" id="{81B4BB64-64DE-431F-B7A0-4A4B121B3FBE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2509" y="5119"/>
                      <a:pt x="141647" y="7651"/>
                      <a:pt x="219124" y="0"/>
                    </a:cubicBezTo>
                    <a:cubicBezTo>
                      <a:pt x="219770" y="5202"/>
                      <a:pt x="218969" y="17637"/>
                      <a:pt x="219124" y="22095"/>
                    </a:cubicBezTo>
                    <a:cubicBezTo>
                      <a:pt x="156797" y="32797"/>
                      <a:pt x="95556" y="19716"/>
                      <a:pt x="0" y="22095"/>
                    </a:cubicBezTo>
                    <a:cubicBezTo>
                      <a:pt x="-9" y="11694"/>
                      <a:pt x="81" y="5874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71435" y="-8355"/>
                      <a:pt x="143313" y="6649"/>
                      <a:pt x="219124" y="0"/>
                    </a:cubicBezTo>
                    <a:cubicBezTo>
                      <a:pt x="218942" y="9961"/>
                      <a:pt x="218190" y="13992"/>
                      <a:pt x="219124" y="22095"/>
                    </a:cubicBezTo>
                    <a:cubicBezTo>
                      <a:pt x="133540" y="24815"/>
                      <a:pt x="96933" y="22756"/>
                      <a:pt x="0" y="22095"/>
                    </a:cubicBezTo>
                    <a:cubicBezTo>
                      <a:pt x="893" y="13480"/>
                      <a:pt x="394" y="4739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2">
                <a:extLst>
                  <a:ext uri="{FF2B5EF4-FFF2-40B4-BE49-F238E27FC236}">
                    <a16:creationId xmlns:a16="http://schemas.microsoft.com/office/drawing/2014/main" id="{5C998AA8-F307-4987-8AC1-738B262F36BE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94400" y="3983"/>
                      <a:pt x="148151" y="5161"/>
                      <a:pt x="219124" y="0"/>
                    </a:cubicBezTo>
                    <a:cubicBezTo>
                      <a:pt x="218935" y="6885"/>
                      <a:pt x="219351" y="13156"/>
                      <a:pt x="219124" y="22095"/>
                    </a:cubicBezTo>
                    <a:cubicBezTo>
                      <a:pt x="137673" y="14503"/>
                      <a:pt x="74787" y="19231"/>
                      <a:pt x="0" y="22095"/>
                    </a:cubicBezTo>
                    <a:cubicBezTo>
                      <a:pt x="-463" y="15059"/>
                      <a:pt x="-75" y="1045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109233" y="-7588"/>
                      <a:pt x="171216" y="686"/>
                      <a:pt x="219124" y="0"/>
                    </a:cubicBezTo>
                    <a:cubicBezTo>
                      <a:pt x="219998" y="7295"/>
                      <a:pt x="219527" y="15735"/>
                      <a:pt x="219124" y="22095"/>
                    </a:cubicBezTo>
                    <a:cubicBezTo>
                      <a:pt x="136176" y="29621"/>
                      <a:pt x="44867" y="20166"/>
                      <a:pt x="0" y="22095"/>
                    </a:cubicBezTo>
                    <a:cubicBezTo>
                      <a:pt x="1004" y="11975"/>
                      <a:pt x="-916" y="1090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">
                <a:extLst>
                  <a:ext uri="{FF2B5EF4-FFF2-40B4-BE49-F238E27FC236}">
                    <a16:creationId xmlns:a16="http://schemas.microsoft.com/office/drawing/2014/main" id="{271B4C85-E9A1-4A36-88D3-AD0C19449E78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219124"/>
                  <a:gd name="connsiteY0" fmla="*/ 0 h 22095"/>
                  <a:gd name="connsiteX1" fmla="*/ 219124 w 219124"/>
                  <a:gd name="connsiteY1" fmla="*/ 0 h 22095"/>
                  <a:gd name="connsiteX2" fmla="*/ 219124 w 219124"/>
                  <a:gd name="connsiteY2" fmla="*/ 22095 h 22095"/>
                  <a:gd name="connsiteX3" fmla="*/ 0 w 219124"/>
                  <a:gd name="connsiteY3" fmla="*/ 22095 h 22095"/>
                  <a:gd name="connsiteX4" fmla="*/ 0 w 219124"/>
                  <a:gd name="connsiteY4" fmla="*/ 0 h 2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24" h="22095" fill="none" extrusionOk="0">
                    <a:moveTo>
                      <a:pt x="0" y="0"/>
                    </a:moveTo>
                    <a:cubicBezTo>
                      <a:pt x="65201" y="-2763"/>
                      <a:pt x="117700" y="-4327"/>
                      <a:pt x="219124" y="0"/>
                    </a:cubicBezTo>
                    <a:cubicBezTo>
                      <a:pt x="219822" y="6247"/>
                      <a:pt x="219261" y="11656"/>
                      <a:pt x="219124" y="22095"/>
                    </a:cubicBezTo>
                    <a:cubicBezTo>
                      <a:pt x="134417" y="30514"/>
                      <a:pt x="67495" y="27150"/>
                      <a:pt x="0" y="22095"/>
                    </a:cubicBezTo>
                    <a:cubicBezTo>
                      <a:pt x="1047" y="17139"/>
                      <a:pt x="-357" y="9971"/>
                      <a:pt x="0" y="0"/>
                    </a:cubicBezTo>
                    <a:close/>
                  </a:path>
                  <a:path w="219124" h="22095" stroke="0" extrusionOk="0">
                    <a:moveTo>
                      <a:pt x="0" y="0"/>
                    </a:moveTo>
                    <a:cubicBezTo>
                      <a:pt x="81434" y="-9645"/>
                      <a:pt x="112566" y="-8004"/>
                      <a:pt x="219124" y="0"/>
                    </a:cubicBezTo>
                    <a:cubicBezTo>
                      <a:pt x="219940" y="6143"/>
                      <a:pt x="219915" y="16814"/>
                      <a:pt x="219124" y="22095"/>
                    </a:cubicBezTo>
                    <a:cubicBezTo>
                      <a:pt x="157206" y="28586"/>
                      <a:pt x="69337" y="32022"/>
                      <a:pt x="0" y="22095"/>
                    </a:cubicBezTo>
                    <a:cubicBezTo>
                      <a:pt x="322" y="16233"/>
                      <a:pt x="-271" y="955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Expanded Hamburger Menu Dropdown">
              <a:extLst>
                <a:ext uri="{FF2B5EF4-FFF2-40B4-BE49-F238E27FC236}">
                  <a16:creationId xmlns:a16="http://schemas.microsoft.com/office/drawing/2014/main" id="{CAE8AC93-A41C-441D-B5F5-F736CAD2E7EB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183" name="Expanded Menu Outline">
                <a:extLst>
                  <a:ext uri="{FF2B5EF4-FFF2-40B4-BE49-F238E27FC236}">
                    <a16:creationId xmlns:a16="http://schemas.microsoft.com/office/drawing/2014/main" id="{815F3518-CD48-4FED-8A40-C8020D7E2ED5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453526"/>
                  <a:gd name="connsiteY0" fmla="*/ 0 h 809361"/>
                  <a:gd name="connsiteX1" fmla="*/ 469973 w 1453526"/>
                  <a:gd name="connsiteY1" fmla="*/ 0 h 809361"/>
                  <a:gd name="connsiteX2" fmla="*/ 954482 w 1453526"/>
                  <a:gd name="connsiteY2" fmla="*/ 0 h 809361"/>
                  <a:gd name="connsiteX3" fmla="*/ 1453526 w 1453526"/>
                  <a:gd name="connsiteY3" fmla="*/ 0 h 809361"/>
                  <a:gd name="connsiteX4" fmla="*/ 1453526 w 1453526"/>
                  <a:gd name="connsiteY4" fmla="*/ 404681 h 809361"/>
                  <a:gd name="connsiteX5" fmla="*/ 1453526 w 1453526"/>
                  <a:gd name="connsiteY5" fmla="*/ 809361 h 809361"/>
                  <a:gd name="connsiteX6" fmla="*/ 969017 w 1453526"/>
                  <a:gd name="connsiteY6" fmla="*/ 809361 h 809361"/>
                  <a:gd name="connsiteX7" fmla="*/ 513579 w 1453526"/>
                  <a:gd name="connsiteY7" fmla="*/ 809361 h 809361"/>
                  <a:gd name="connsiteX8" fmla="*/ 0 w 1453526"/>
                  <a:gd name="connsiteY8" fmla="*/ 809361 h 809361"/>
                  <a:gd name="connsiteX9" fmla="*/ 0 w 1453526"/>
                  <a:gd name="connsiteY9" fmla="*/ 412774 h 809361"/>
                  <a:gd name="connsiteX10" fmla="*/ 0 w 1453526"/>
                  <a:gd name="connsiteY10" fmla="*/ 0 h 80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3526" h="809361" fill="none" extrusionOk="0">
                    <a:moveTo>
                      <a:pt x="0" y="0"/>
                    </a:moveTo>
                    <a:cubicBezTo>
                      <a:pt x="170442" y="1003"/>
                      <a:pt x="238340" y="-21298"/>
                      <a:pt x="469973" y="0"/>
                    </a:cubicBezTo>
                    <a:cubicBezTo>
                      <a:pt x="701606" y="21298"/>
                      <a:pt x="805278" y="12098"/>
                      <a:pt x="954482" y="0"/>
                    </a:cubicBezTo>
                    <a:cubicBezTo>
                      <a:pt x="1103686" y="-12098"/>
                      <a:pt x="1294743" y="5216"/>
                      <a:pt x="1453526" y="0"/>
                    </a:cubicBezTo>
                    <a:cubicBezTo>
                      <a:pt x="1440560" y="116854"/>
                      <a:pt x="1473582" y="276960"/>
                      <a:pt x="1453526" y="404681"/>
                    </a:cubicBezTo>
                    <a:cubicBezTo>
                      <a:pt x="1433470" y="532402"/>
                      <a:pt x="1438376" y="624096"/>
                      <a:pt x="1453526" y="809361"/>
                    </a:cubicBezTo>
                    <a:cubicBezTo>
                      <a:pt x="1279253" y="813695"/>
                      <a:pt x="1163767" y="815661"/>
                      <a:pt x="969017" y="809361"/>
                    </a:cubicBezTo>
                    <a:cubicBezTo>
                      <a:pt x="774267" y="803061"/>
                      <a:pt x="713749" y="830643"/>
                      <a:pt x="513579" y="809361"/>
                    </a:cubicBezTo>
                    <a:cubicBezTo>
                      <a:pt x="313409" y="788079"/>
                      <a:pt x="227673" y="834331"/>
                      <a:pt x="0" y="809361"/>
                    </a:cubicBezTo>
                    <a:cubicBezTo>
                      <a:pt x="-13635" y="659832"/>
                      <a:pt x="6790" y="549017"/>
                      <a:pt x="0" y="412774"/>
                    </a:cubicBezTo>
                    <a:cubicBezTo>
                      <a:pt x="-6790" y="276531"/>
                      <a:pt x="171" y="154202"/>
                      <a:pt x="0" y="0"/>
                    </a:cubicBezTo>
                    <a:close/>
                  </a:path>
                  <a:path w="1453526" h="809361" stroke="0" extrusionOk="0">
                    <a:moveTo>
                      <a:pt x="0" y="0"/>
                    </a:moveTo>
                    <a:cubicBezTo>
                      <a:pt x="196468" y="-18351"/>
                      <a:pt x="264492" y="-11780"/>
                      <a:pt x="469973" y="0"/>
                    </a:cubicBezTo>
                    <a:cubicBezTo>
                      <a:pt x="675454" y="11780"/>
                      <a:pt x="706259" y="7241"/>
                      <a:pt x="910876" y="0"/>
                    </a:cubicBezTo>
                    <a:cubicBezTo>
                      <a:pt x="1115493" y="-7241"/>
                      <a:pt x="1289609" y="6359"/>
                      <a:pt x="1453526" y="0"/>
                    </a:cubicBezTo>
                    <a:cubicBezTo>
                      <a:pt x="1451733" y="184630"/>
                      <a:pt x="1465995" y="210254"/>
                      <a:pt x="1453526" y="396587"/>
                    </a:cubicBezTo>
                    <a:cubicBezTo>
                      <a:pt x="1441057" y="582920"/>
                      <a:pt x="1453053" y="680455"/>
                      <a:pt x="1453526" y="809361"/>
                    </a:cubicBezTo>
                    <a:cubicBezTo>
                      <a:pt x="1307482" y="795129"/>
                      <a:pt x="1224654" y="798147"/>
                      <a:pt x="998088" y="809361"/>
                    </a:cubicBezTo>
                    <a:cubicBezTo>
                      <a:pt x="771522" y="820575"/>
                      <a:pt x="656151" y="791805"/>
                      <a:pt x="542650" y="809361"/>
                    </a:cubicBezTo>
                    <a:cubicBezTo>
                      <a:pt x="429149" y="826917"/>
                      <a:pt x="212484" y="813885"/>
                      <a:pt x="0" y="809361"/>
                    </a:cubicBezTo>
                    <a:cubicBezTo>
                      <a:pt x="10367" y="704416"/>
                      <a:pt x="-14991" y="544463"/>
                      <a:pt x="0" y="428961"/>
                    </a:cubicBezTo>
                    <a:cubicBezTo>
                      <a:pt x="14991" y="313459"/>
                      <a:pt x="4752" y="19453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Selected Item Background">
                <a:extLst>
                  <a:ext uri="{FF2B5EF4-FFF2-40B4-BE49-F238E27FC236}">
                    <a16:creationId xmlns:a16="http://schemas.microsoft.com/office/drawing/2014/main" id="{458D8A41-51D0-436C-926E-DFF4ECC41D42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423421"/>
                  <a:gd name="connsiteY0" fmla="*/ 0 h 221777"/>
                  <a:gd name="connsiteX1" fmla="*/ 502942 w 1423421"/>
                  <a:gd name="connsiteY1" fmla="*/ 0 h 221777"/>
                  <a:gd name="connsiteX2" fmla="*/ 948947 w 1423421"/>
                  <a:gd name="connsiteY2" fmla="*/ 0 h 221777"/>
                  <a:gd name="connsiteX3" fmla="*/ 1423421 w 1423421"/>
                  <a:gd name="connsiteY3" fmla="*/ 0 h 221777"/>
                  <a:gd name="connsiteX4" fmla="*/ 1423421 w 1423421"/>
                  <a:gd name="connsiteY4" fmla="*/ 221777 h 221777"/>
                  <a:gd name="connsiteX5" fmla="*/ 963182 w 1423421"/>
                  <a:gd name="connsiteY5" fmla="*/ 221777 h 221777"/>
                  <a:gd name="connsiteX6" fmla="*/ 531411 w 1423421"/>
                  <a:gd name="connsiteY6" fmla="*/ 221777 h 221777"/>
                  <a:gd name="connsiteX7" fmla="*/ 0 w 1423421"/>
                  <a:gd name="connsiteY7" fmla="*/ 221777 h 221777"/>
                  <a:gd name="connsiteX8" fmla="*/ 0 w 1423421"/>
                  <a:gd name="connsiteY8" fmla="*/ 0 h 2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3421" h="221777" fill="none" extrusionOk="0">
                    <a:moveTo>
                      <a:pt x="0" y="0"/>
                    </a:moveTo>
                    <a:cubicBezTo>
                      <a:pt x="114016" y="-3454"/>
                      <a:pt x="299603" y="-22853"/>
                      <a:pt x="502942" y="0"/>
                    </a:cubicBezTo>
                    <a:cubicBezTo>
                      <a:pt x="706281" y="22853"/>
                      <a:pt x="732698" y="-10258"/>
                      <a:pt x="948947" y="0"/>
                    </a:cubicBezTo>
                    <a:cubicBezTo>
                      <a:pt x="1165197" y="10258"/>
                      <a:pt x="1262138" y="14551"/>
                      <a:pt x="1423421" y="0"/>
                    </a:cubicBezTo>
                    <a:cubicBezTo>
                      <a:pt x="1418785" y="60963"/>
                      <a:pt x="1426218" y="132153"/>
                      <a:pt x="1423421" y="221777"/>
                    </a:cubicBezTo>
                    <a:cubicBezTo>
                      <a:pt x="1316290" y="224498"/>
                      <a:pt x="1087178" y="204689"/>
                      <a:pt x="963182" y="221777"/>
                    </a:cubicBezTo>
                    <a:cubicBezTo>
                      <a:pt x="839186" y="238865"/>
                      <a:pt x="628948" y="229757"/>
                      <a:pt x="531411" y="221777"/>
                    </a:cubicBezTo>
                    <a:cubicBezTo>
                      <a:pt x="433874" y="213797"/>
                      <a:pt x="122919" y="217899"/>
                      <a:pt x="0" y="221777"/>
                    </a:cubicBezTo>
                    <a:cubicBezTo>
                      <a:pt x="6690" y="164647"/>
                      <a:pt x="4592" y="92045"/>
                      <a:pt x="0" y="0"/>
                    </a:cubicBezTo>
                    <a:close/>
                  </a:path>
                  <a:path w="1423421" h="221777" stroke="0" extrusionOk="0">
                    <a:moveTo>
                      <a:pt x="0" y="0"/>
                    </a:moveTo>
                    <a:cubicBezTo>
                      <a:pt x="157935" y="2339"/>
                      <a:pt x="297552" y="11395"/>
                      <a:pt x="431771" y="0"/>
                    </a:cubicBezTo>
                    <a:cubicBezTo>
                      <a:pt x="565990" y="-11395"/>
                      <a:pt x="648105" y="-19901"/>
                      <a:pt x="863542" y="0"/>
                    </a:cubicBezTo>
                    <a:cubicBezTo>
                      <a:pt x="1078979" y="19901"/>
                      <a:pt x="1149418" y="23919"/>
                      <a:pt x="1423421" y="0"/>
                    </a:cubicBezTo>
                    <a:cubicBezTo>
                      <a:pt x="1416110" y="76255"/>
                      <a:pt x="1430858" y="167589"/>
                      <a:pt x="1423421" y="221777"/>
                    </a:cubicBezTo>
                    <a:cubicBezTo>
                      <a:pt x="1307231" y="204220"/>
                      <a:pt x="1038698" y="212658"/>
                      <a:pt x="934713" y="221777"/>
                    </a:cubicBezTo>
                    <a:cubicBezTo>
                      <a:pt x="830728" y="230896"/>
                      <a:pt x="661612" y="215771"/>
                      <a:pt x="502942" y="221777"/>
                    </a:cubicBezTo>
                    <a:cubicBezTo>
                      <a:pt x="344272" y="227783"/>
                      <a:pt x="240418" y="232833"/>
                      <a:pt x="0" y="221777"/>
                    </a:cubicBezTo>
                    <a:cubicBezTo>
                      <a:pt x="9210" y="141337"/>
                      <a:pt x="-10399" y="6343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Select Item 3">
                <a:extLst>
                  <a:ext uri="{FF2B5EF4-FFF2-40B4-BE49-F238E27FC236}">
                    <a16:creationId xmlns:a16="http://schemas.microsoft.com/office/drawing/2014/main" id="{5165877B-4137-40C4-BB38-F6D9094ADF8A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Us</a:t>
                </a:r>
              </a:p>
            </p:txBody>
          </p:sp>
          <p:sp>
            <p:nvSpPr>
              <p:cNvPr id="188" name="Highlighted Select Item 2">
                <a:extLst>
                  <a:ext uri="{FF2B5EF4-FFF2-40B4-BE49-F238E27FC236}">
                    <a16:creationId xmlns:a16="http://schemas.microsoft.com/office/drawing/2014/main" id="{60778B64-CC9F-446E-A595-F0CBE24E290B}"/>
                  </a:ext>
                </a:extLst>
              </p:cNvPr>
              <p:cNvSpPr txBox="1"/>
              <p:nvPr/>
            </p:nvSpPr>
            <p:spPr>
              <a:xfrm>
                <a:off x="3999049" y="7056104"/>
                <a:ext cx="1001405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Disease Analysis</a:t>
                </a:r>
              </a:p>
            </p:txBody>
          </p:sp>
          <p:sp>
            <p:nvSpPr>
              <p:cNvPr id="189" name="Select Item 1">
                <a:extLst>
                  <a:ext uri="{FF2B5EF4-FFF2-40B4-BE49-F238E27FC236}">
                    <a16:creationId xmlns:a16="http://schemas.microsoft.com/office/drawing/2014/main" id="{C69A1B41-0D80-4E83-BBDA-C09B58CFB2EC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3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575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Long Item Container">
            <a:extLst>
              <a:ext uri="{FF2B5EF4-FFF2-40B4-BE49-F238E27FC236}">
                <a16:creationId xmlns:a16="http://schemas.microsoft.com/office/drawing/2014/main" id="{F6E1358D-85B8-42C9-8A99-189CE1B56DD8}"/>
              </a:ext>
            </a:extLst>
          </p:cNvPr>
          <p:cNvGrpSpPr/>
          <p:nvPr/>
        </p:nvGrpSpPr>
        <p:grpSpPr>
          <a:xfrm>
            <a:off x="8757758" y="5839427"/>
            <a:ext cx="2906024" cy="493776"/>
            <a:chOff x="7981284" y="8111343"/>
            <a:chExt cx="1573956" cy="281296"/>
          </a:xfrm>
        </p:grpSpPr>
        <p:sp>
          <p:nvSpPr>
            <p:cNvPr id="506" name="Item Container">
              <a:extLst>
                <a:ext uri="{FF2B5EF4-FFF2-40B4-BE49-F238E27FC236}">
                  <a16:creationId xmlns:a16="http://schemas.microsoft.com/office/drawing/2014/main" id="{AE723C55-40F3-46DF-914D-F842AFE87EE5}"/>
                </a:ext>
              </a:extLst>
            </p:cNvPr>
            <p:cNvSpPr/>
            <p:nvPr/>
          </p:nvSpPr>
          <p:spPr>
            <a:xfrm>
              <a:off x="7990294" y="8111343"/>
              <a:ext cx="1564946" cy="281296"/>
            </a:xfrm>
            <a:custGeom>
              <a:avLst/>
              <a:gdLst>
                <a:gd name="connsiteX0" fmla="*/ 0 w 1564946"/>
                <a:gd name="connsiteY0" fmla="*/ 8124 h 281296"/>
                <a:gd name="connsiteX1" fmla="*/ 8124 w 1564946"/>
                <a:gd name="connsiteY1" fmla="*/ 0 h 281296"/>
                <a:gd name="connsiteX2" fmla="*/ 477896 w 1564946"/>
                <a:gd name="connsiteY2" fmla="*/ 0 h 281296"/>
                <a:gd name="connsiteX3" fmla="*/ 1025102 w 1564946"/>
                <a:gd name="connsiteY3" fmla="*/ 0 h 281296"/>
                <a:gd name="connsiteX4" fmla="*/ 1556822 w 1564946"/>
                <a:gd name="connsiteY4" fmla="*/ 0 h 281296"/>
                <a:gd name="connsiteX5" fmla="*/ 1564946 w 1564946"/>
                <a:gd name="connsiteY5" fmla="*/ 8124 h 281296"/>
                <a:gd name="connsiteX6" fmla="*/ 1564946 w 1564946"/>
                <a:gd name="connsiteY6" fmla="*/ 273172 h 281296"/>
                <a:gd name="connsiteX7" fmla="*/ 1556822 w 1564946"/>
                <a:gd name="connsiteY7" fmla="*/ 281296 h 281296"/>
                <a:gd name="connsiteX8" fmla="*/ 1056076 w 1564946"/>
                <a:gd name="connsiteY8" fmla="*/ 281296 h 281296"/>
                <a:gd name="connsiteX9" fmla="*/ 570818 w 1564946"/>
                <a:gd name="connsiteY9" fmla="*/ 281296 h 281296"/>
                <a:gd name="connsiteX10" fmla="*/ 8124 w 1564946"/>
                <a:gd name="connsiteY10" fmla="*/ 281296 h 281296"/>
                <a:gd name="connsiteX11" fmla="*/ 0 w 1564946"/>
                <a:gd name="connsiteY11" fmla="*/ 273172 h 281296"/>
                <a:gd name="connsiteX12" fmla="*/ 0 w 1564946"/>
                <a:gd name="connsiteY12" fmla="*/ 8124 h 28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4946" h="281296" fill="none" extrusionOk="0">
                  <a:moveTo>
                    <a:pt x="0" y="8124"/>
                  </a:moveTo>
                  <a:cubicBezTo>
                    <a:pt x="-59" y="3006"/>
                    <a:pt x="4521" y="-91"/>
                    <a:pt x="8124" y="0"/>
                  </a:cubicBezTo>
                  <a:cubicBezTo>
                    <a:pt x="207074" y="-8213"/>
                    <a:pt x="338683" y="11718"/>
                    <a:pt x="477896" y="0"/>
                  </a:cubicBezTo>
                  <a:cubicBezTo>
                    <a:pt x="617109" y="-11718"/>
                    <a:pt x="834072" y="419"/>
                    <a:pt x="1025102" y="0"/>
                  </a:cubicBezTo>
                  <a:cubicBezTo>
                    <a:pt x="1216132" y="-419"/>
                    <a:pt x="1346789" y="17589"/>
                    <a:pt x="1556822" y="0"/>
                  </a:cubicBezTo>
                  <a:cubicBezTo>
                    <a:pt x="1561219" y="-1023"/>
                    <a:pt x="1564554" y="3993"/>
                    <a:pt x="1564946" y="8124"/>
                  </a:cubicBezTo>
                  <a:cubicBezTo>
                    <a:pt x="1556786" y="62642"/>
                    <a:pt x="1560046" y="207769"/>
                    <a:pt x="1564946" y="273172"/>
                  </a:cubicBezTo>
                  <a:cubicBezTo>
                    <a:pt x="1564324" y="277798"/>
                    <a:pt x="1561530" y="281729"/>
                    <a:pt x="1556822" y="281296"/>
                  </a:cubicBezTo>
                  <a:cubicBezTo>
                    <a:pt x="1362877" y="272209"/>
                    <a:pt x="1203101" y="297482"/>
                    <a:pt x="1056076" y="281296"/>
                  </a:cubicBezTo>
                  <a:cubicBezTo>
                    <a:pt x="909051" y="265110"/>
                    <a:pt x="680718" y="266791"/>
                    <a:pt x="570818" y="281296"/>
                  </a:cubicBezTo>
                  <a:cubicBezTo>
                    <a:pt x="460918" y="295801"/>
                    <a:pt x="230381" y="295723"/>
                    <a:pt x="8124" y="281296"/>
                  </a:cubicBezTo>
                  <a:cubicBezTo>
                    <a:pt x="3755" y="281008"/>
                    <a:pt x="826" y="277531"/>
                    <a:pt x="0" y="273172"/>
                  </a:cubicBezTo>
                  <a:cubicBezTo>
                    <a:pt x="3096" y="173247"/>
                    <a:pt x="4734" y="73953"/>
                    <a:pt x="0" y="8124"/>
                  </a:cubicBezTo>
                  <a:close/>
                </a:path>
                <a:path w="1564946" h="281296" stroke="0" extrusionOk="0">
                  <a:moveTo>
                    <a:pt x="0" y="8124"/>
                  </a:moveTo>
                  <a:cubicBezTo>
                    <a:pt x="612" y="4038"/>
                    <a:pt x="3697" y="674"/>
                    <a:pt x="8124" y="0"/>
                  </a:cubicBezTo>
                  <a:cubicBezTo>
                    <a:pt x="225417" y="15168"/>
                    <a:pt x="300570" y="-21632"/>
                    <a:pt x="477896" y="0"/>
                  </a:cubicBezTo>
                  <a:cubicBezTo>
                    <a:pt x="655222" y="21632"/>
                    <a:pt x="892530" y="14343"/>
                    <a:pt x="1009615" y="0"/>
                  </a:cubicBezTo>
                  <a:cubicBezTo>
                    <a:pt x="1126700" y="-14343"/>
                    <a:pt x="1398533" y="-12628"/>
                    <a:pt x="1556822" y="0"/>
                  </a:cubicBezTo>
                  <a:cubicBezTo>
                    <a:pt x="1561407" y="73"/>
                    <a:pt x="1564956" y="4285"/>
                    <a:pt x="1564946" y="8124"/>
                  </a:cubicBezTo>
                  <a:cubicBezTo>
                    <a:pt x="1565318" y="82828"/>
                    <a:pt x="1571597" y="145282"/>
                    <a:pt x="1564946" y="273172"/>
                  </a:cubicBezTo>
                  <a:cubicBezTo>
                    <a:pt x="1563995" y="277886"/>
                    <a:pt x="1561770" y="281374"/>
                    <a:pt x="1556822" y="281296"/>
                  </a:cubicBezTo>
                  <a:cubicBezTo>
                    <a:pt x="1395935" y="267740"/>
                    <a:pt x="1211019" y="278637"/>
                    <a:pt x="1040589" y="281296"/>
                  </a:cubicBezTo>
                  <a:cubicBezTo>
                    <a:pt x="870159" y="283955"/>
                    <a:pt x="732830" y="266972"/>
                    <a:pt x="570818" y="281296"/>
                  </a:cubicBezTo>
                  <a:cubicBezTo>
                    <a:pt x="408806" y="295620"/>
                    <a:pt x="138150" y="262135"/>
                    <a:pt x="8124" y="281296"/>
                  </a:cubicBezTo>
                  <a:cubicBezTo>
                    <a:pt x="4182" y="280680"/>
                    <a:pt x="1029" y="277355"/>
                    <a:pt x="0" y="273172"/>
                  </a:cubicBezTo>
                  <a:cubicBezTo>
                    <a:pt x="-12619" y="202183"/>
                    <a:pt x="-11609" y="138259"/>
                    <a:pt x="0" y="812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537159889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Picture Placeholder Background">
              <a:extLst>
                <a:ext uri="{FF2B5EF4-FFF2-40B4-BE49-F238E27FC236}">
                  <a16:creationId xmlns:a16="http://schemas.microsoft.com/office/drawing/2014/main" id="{7EA08C0A-6F23-4875-B5D0-E094AE495BBF}"/>
                </a:ext>
              </a:extLst>
            </p:cNvPr>
            <p:cNvSpPr/>
            <p:nvPr/>
          </p:nvSpPr>
          <p:spPr>
            <a:xfrm>
              <a:off x="7981284" y="8111878"/>
              <a:ext cx="367217" cy="280760"/>
            </a:xfrm>
            <a:custGeom>
              <a:avLst/>
              <a:gdLst>
                <a:gd name="connsiteX0" fmla="*/ 0 w 367217"/>
                <a:gd name="connsiteY0" fmla="*/ 11677 h 280760"/>
                <a:gd name="connsiteX1" fmla="*/ 11677 w 367217"/>
                <a:gd name="connsiteY1" fmla="*/ 0 h 280760"/>
                <a:gd name="connsiteX2" fmla="*/ 355540 w 367217"/>
                <a:gd name="connsiteY2" fmla="*/ 0 h 280760"/>
                <a:gd name="connsiteX3" fmla="*/ 367217 w 367217"/>
                <a:gd name="connsiteY3" fmla="*/ 11677 h 280760"/>
                <a:gd name="connsiteX4" fmla="*/ 367217 w 367217"/>
                <a:gd name="connsiteY4" fmla="*/ 269083 h 280760"/>
                <a:gd name="connsiteX5" fmla="*/ 355540 w 367217"/>
                <a:gd name="connsiteY5" fmla="*/ 280760 h 280760"/>
                <a:gd name="connsiteX6" fmla="*/ 11677 w 367217"/>
                <a:gd name="connsiteY6" fmla="*/ 280760 h 280760"/>
                <a:gd name="connsiteX7" fmla="*/ 0 w 367217"/>
                <a:gd name="connsiteY7" fmla="*/ 269083 h 280760"/>
                <a:gd name="connsiteX8" fmla="*/ 0 w 367217"/>
                <a:gd name="connsiteY8" fmla="*/ 11677 h 28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7217" h="280760" fill="none" extrusionOk="0">
                  <a:moveTo>
                    <a:pt x="0" y="11677"/>
                  </a:moveTo>
                  <a:cubicBezTo>
                    <a:pt x="-504" y="4772"/>
                    <a:pt x="5182" y="-852"/>
                    <a:pt x="11677" y="0"/>
                  </a:cubicBezTo>
                  <a:cubicBezTo>
                    <a:pt x="104853" y="-21045"/>
                    <a:pt x="222203" y="28446"/>
                    <a:pt x="355540" y="0"/>
                  </a:cubicBezTo>
                  <a:cubicBezTo>
                    <a:pt x="361827" y="-28"/>
                    <a:pt x="368236" y="5801"/>
                    <a:pt x="367217" y="11677"/>
                  </a:cubicBezTo>
                  <a:cubicBezTo>
                    <a:pt x="344511" y="96728"/>
                    <a:pt x="388217" y="180027"/>
                    <a:pt x="367217" y="269083"/>
                  </a:cubicBezTo>
                  <a:cubicBezTo>
                    <a:pt x="366931" y="276254"/>
                    <a:pt x="362344" y="281133"/>
                    <a:pt x="355540" y="280760"/>
                  </a:cubicBezTo>
                  <a:cubicBezTo>
                    <a:pt x="195832" y="282557"/>
                    <a:pt x="88452" y="305607"/>
                    <a:pt x="11677" y="280760"/>
                  </a:cubicBezTo>
                  <a:cubicBezTo>
                    <a:pt x="6148" y="280932"/>
                    <a:pt x="-123" y="275339"/>
                    <a:pt x="0" y="269083"/>
                  </a:cubicBezTo>
                  <a:cubicBezTo>
                    <a:pt x="22968" y="148136"/>
                    <a:pt x="9642" y="130538"/>
                    <a:pt x="0" y="11677"/>
                  </a:cubicBezTo>
                  <a:close/>
                </a:path>
                <a:path w="367217" h="280760" stroke="0" extrusionOk="0">
                  <a:moveTo>
                    <a:pt x="0" y="11677"/>
                  </a:moveTo>
                  <a:cubicBezTo>
                    <a:pt x="-106" y="4888"/>
                    <a:pt x="4377" y="378"/>
                    <a:pt x="11677" y="0"/>
                  </a:cubicBezTo>
                  <a:cubicBezTo>
                    <a:pt x="164761" y="11575"/>
                    <a:pt x="287077" y="7049"/>
                    <a:pt x="355540" y="0"/>
                  </a:cubicBezTo>
                  <a:cubicBezTo>
                    <a:pt x="362118" y="-429"/>
                    <a:pt x="367928" y="4390"/>
                    <a:pt x="367217" y="11677"/>
                  </a:cubicBezTo>
                  <a:cubicBezTo>
                    <a:pt x="356576" y="124068"/>
                    <a:pt x="378695" y="151294"/>
                    <a:pt x="367217" y="269083"/>
                  </a:cubicBezTo>
                  <a:cubicBezTo>
                    <a:pt x="367131" y="275427"/>
                    <a:pt x="362527" y="280908"/>
                    <a:pt x="355540" y="280760"/>
                  </a:cubicBezTo>
                  <a:cubicBezTo>
                    <a:pt x="196027" y="275980"/>
                    <a:pt x="103196" y="278727"/>
                    <a:pt x="11677" y="280760"/>
                  </a:cubicBezTo>
                  <a:cubicBezTo>
                    <a:pt x="4647" y="281735"/>
                    <a:pt x="1024" y="275733"/>
                    <a:pt x="0" y="269083"/>
                  </a:cubicBezTo>
                  <a:cubicBezTo>
                    <a:pt x="-5695" y="194364"/>
                    <a:pt x="-3195" y="136820"/>
                    <a:pt x="0" y="116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4159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Text Placeholder">
              <a:extLst>
                <a:ext uri="{FF2B5EF4-FFF2-40B4-BE49-F238E27FC236}">
                  <a16:creationId xmlns:a16="http://schemas.microsoft.com/office/drawing/2014/main" id="{86774337-AE14-4539-9AAD-B773D5ABACBC}"/>
                </a:ext>
              </a:extLst>
            </p:cNvPr>
            <p:cNvSpPr txBox="1"/>
            <p:nvPr/>
          </p:nvSpPr>
          <p:spPr>
            <a:xfrm>
              <a:off x="8414697" y="8178152"/>
              <a:ext cx="1094655" cy="144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09" name="Picture Placeholder Graphic">
              <a:extLst>
                <a:ext uri="{FF2B5EF4-FFF2-40B4-BE49-F238E27FC236}">
                  <a16:creationId xmlns:a16="http://schemas.microsoft.com/office/drawing/2014/main" id="{322EFD48-704C-4325-9652-26A9E9A4BB0E}"/>
                </a:ext>
              </a:extLst>
            </p:cNvPr>
            <p:cNvGrpSpPr/>
            <p:nvPr/>
          </p:nvGrpSpPr>
          <p:grpSpPr>
            <a:xfrm>
              <a:off x="8063325" y="8216955"/>
              <a:ext cx="208714" cy="101346"/>
              <a:chOff x="3311823" y="5471878"/>
              <a:chExt cx="1844171" cy="8954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10" name="Triangle 2">
                <a:extLst>
                  <a:ext uri="{FF2B5EF4-FFF2-40B4-BE49-F238E27FC236}">
                    <a16:creationId xmlns:a16="http://schemas.microsoft.com/office/drawing/2014/main" id="{65A1712D-EB3D-46F1-B50C-87862021845A}"/>
                  </a:ext>
                </a:extLst>
              </p:cNvPr>
              <p:cNvSpPr/>
              <p:nvPr/>
            </p:nvSpPr>
            <p:spPr>
              <a:xfrm>
                <a:off x="4043295" y="5655600"/>
                <a:ext cx="1112699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riangle 1">
                <a:extLst>
                  <a:ext uri="{FF2B5EF4-FFF2-40B4-BE49-F238E27FC236}">
                    <a16:creationId xmlns:a16="http://schemas.microsoft.com/office/drawing/2014/main" id="{11B7D536-8881-4297-A949-0322554CA6CB}"/>
                  </a:ext>
                </a:extLst>
              </p:cNvPr>
              <p:cNvSpPr/>
              <p:nvPr/>
            </p:nvSpPr>
            <p:spPr>
              <a:xfrm>
                <a:off x="3311823" y="5475137"/>
                <a:ext cx="1394782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ircle">
                <a:extLst>
                  <a:ext uri="{FF2B5EF4-FFF2-40B4-BE49-F238E27FC236}">
                    <a16:creationId xmlns:a16="http://schemas.microsoft.com/office/drawing/2014/main" id="{3830B906-06B3-4AB6-BA02-0CB6CC2D331C}"/>
                  </a:ext>
                </a:extLst>
              </p:cNvPr>
              <p:cNvSpPr/>
              <p:nvPr/>
            </p:nvSpPr>
            <p:spPr>
              <a:xfrm>
                <a:off x="4855841" y="5471878"/>
                <a:ext cx="182881" cy="179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Filled Picture Placeholder 3">
            <a:extLst>
              <a:ext uri="{FF2B5EF4-FFF2-40B4-BE49-F238E27FC236}">
                <a16:creationId xmlns:a16="http://schemas.microsoft.com/office/drawing/2014/main" id="{8895C571-8044-4760-87EA-5DC10972B858}"/>
              </a:ext>
            </a:extLst>
          </p:cNvPr>
          <p:cNvGrpSpPr/>
          <p:nvPr/>
        </p:nvGrpSpPr>
        <p:grpSpPr>
          <a:xfrm>
            <a:off x="10872956" y="4159482"/>
            <a:ext cx="868680" cy="1060704"/>
            <a:chOff x="9438388" y="9067382"/>
            <a:chExt cx="1077208" cy="1317572"/>
          </a:xfrm>
        </p:grpSpPr>
        <p:sp>
          <p:nvSpPr>
            <p:cNvPr id="553" name="Item Container">
              <a:extLst>
                <a:ext uri="{FF2B5EF4-FFF2-40B4-BE49-F238E27FC236}">
                  <a16:creationId xmlns:a16="http://schemas.microsoft.com/office/drawing/2014/main" id="{240FD7A8-45B1-4A9A-96CA-1956B3D68E5C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Text Placeholder">
              <a:extLst>
                <a:ext uri="{FF2B5EF4-FFF2-40B4-BE49-F238E27FC236}">
                  <a16:creationId xmlns:a16="http://schemas.microsoft.com/office/drawing/2014/main" id="{C1682C2E-4154-4D9D-8AB3-A4D0F041C2F3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555" name="Picture Placeholder Background">
              <a:extLst>
                <a:ext uri="{FF2B5EF4-FFF2-40B4-BE49-F238E27FC236}">
                  <a16:creationId xmlns:a16="http://schemas.microsoft.com/office/drawing/2014/main" id="{531C32A7-D6AF-484E-9751-71D7428DB9DB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6" name="Picture Placeholder Graphic">
              <a:extLst>
                <a:ext uri="{FF2B5EF4-FFF2-40B4-BE49-F238E27FC236}">
                  <a16:creationId xmlns:a16="http://schemas.microsoft.com/office/drawing/2014/main" id="{FAE4554F-4D0D-492F-8600-C7056719832A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557" name="Triangle 2">
                <a:extLst>
                  <a:ext uri="{FF2B5EF4-FFF2-40B4-BE49-F238E27FC236}">
                    <a16:creationId xmlns:a16="http://schemas.microsoft.com/office/drawing/2014/main" id="{DE7E0143-AFD0-46E4-B86C-96DC12C9D79C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Triangle 1">
                <a:extLst>
                  <a:ext uri="{FF2B5EF4-FFF2-40B4-BE49-F238E27FC236}">
                    <a16:creationId xmlns:a16="http://schemas.microsoft.com/office/drawing/2014/main" id="{266B3202-75F8-4521-BAB9-99722BFE6DEE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ircle">
                <a:extLst>
                  <a:ext uri="{FF2B5EF4-FFF2-40B4-BE49-F238E27FC236}">
                    <a16:creationId xmlns:a16="http://schemas.microsoft.com/office/drawing/2014/main" id="{718FD9E4-0DCD-45D0-AD6A-03BC1282C2CE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9" name="Filled Picture Placeholder 2">
            <a:extLst>
              <a:ext uri="{FF2B5EF4-FFF2-40B4-BE49-F238E27FC236}">
                <a16:creationId xmlns:a16="http://schemas.microsoft.com/office/drawing/2014/main" id="{DAA74DD7-051E-46C6-A572-C96A2B63EB0C}"/>
              </a:ext>
            </a:extLst>
          </p:cNvPr>
          <p:cNvGrpSpPr/>
          <p:nvPr/>
        </p:nvGrpSpPr>
        <p:grpSpPr>
          <a:xfrm>
            <a:off x="9536496" y="4210344"/>
            <a:ext cx="1033272" cy="1060704"/>
            <a:chOff x="7977107" y="9082425"/>
            <a:chExt cx="1263335" cy="1317578"/>
          </a:xfrm>
        </p:grpSpPr>
        <p:sp>
          <p:nvSpPr>
            <p:cNvPr id="545" name="Item Container">
              <a:extLst>
                <a:ext uri="{FF2B5EF4-FFF2-40B4-BE49-F238E27FC236}">
                  <a16:creationId xmlns:a16="http://schemas.microsoft.com/office/drawing/2014/main" id="{C824E858-1542-4CCB-819A-E7F99E712E0C}"/>
                </a:ext>
              </a:extLst>
            </p:cNvPr>
            <p:cNvSpPr/>
            <p:nvPr/>
          </p:nvSpPr>
          <p:spPr>
            <a:xfrm>
              <a:off x="7977107" y="9082430"/>
              <a:ext cx="1263335" cy="1317573"/>
            </a:xfrm>
            <a:custGeom>
              <a:avLst/>
              <a:gdLst>
                <a:gd name="connsiteX0" fmla="*/ 0 w 1263335"/>
                <a:gd name="connsiteY0" fmla="*/ 12545 h 1317573"/>
                <a:gd name="connsiteX1" fmla="*/ 12545 w 1263335"/>
                <a:gd name="connsiteY1" fmla="*/ 0 h 1317573"/>
                <a:gd name="connsiteX2" fmla="*/ 656432 w 1263335"/>
                <a:gd name="connsiteY2" fmla="*/ 0 h 1317573"/>
                <a:gd name="connsiteX3" fmla="*/ 1250790 w 1263335"/>
                <a:gd name="connsiteY3" fmla="*/ 0 h 1317573"/>
                <a:gd name="connsiteX4" fmla="*/ 1263335 w 1263335"/>
                <a:gd name="connsiteY4" fmla="*/ 12545 h 1317573"/>
                <a:gd name="connsiteX5" fmla="*/ 1263335 w 1263335"/>
                <a:gd name="connsiteY5" fmla="*/ 632937 h 1317573"/>
                <a:gd name="connsiteX6" fmla="*/ 1263335 w 1263335"/>
                <a:gd name="connsiteY6" fmla="*/ 1305028 h 1317573"/>
                <a:gd name="connsiteX7" fmla="*/ 1250790 w 1263335"/>
                <a:gd name="connsiteY7" fmla="*/ 1317573 h 1317573"/>
                <a:gd name="connsiteX8" fmla="*/ 668815 w 1263335"/>
                <a:gd name="connsiteY8" fmla="*/ 1317573 h 1317573"/>
                <a:gd name="connsiteX9" fmla="*/ 12545 w 1263335"/>
                <a:gd name="connsiteY9" fmla="*/ 1317573 h 1317573"/>
                <a:gd name="connsiteX10" fmla="*/ 0 w 1263335"/>
                <a:gd name="connsiteY10" fmla="*/ 1305028 h 1317573"/>
                <a:gd name="connsiteX11" fmla="*/ 0 w 1263335"/>
                <a:gd name="connsiteY11" fmla="*/ 645862 h 1317573"/>
                <a:gd name="connsiteX12" fmla="*/ 0 w 1263335"/>
                <a:gd name="connsiteY12" fmla="*/ 12545 h 13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1317573" fill="none" extrusionOk="0">
                  <a:moveTo>
                    <a:pt x="0" y="12545"/>
                  </a:moveTo>
                  <a:cubicBezTo>
                    <a:pt x="1477" y="5274"/>
                    <a:pt x="5840" y="-448"/>
                    <a:pt x="12545" y="0"/>
                  </a:cubicBezTo>
                  <a:cubicBezTo>
                    <a:pt x="146218" y="7478"/>
                    <a:pt x="487364" y="-2867"/>
                    <a:pt x="656432" y="0"/>
                  </a:cubicBezTo>
                  <a:cubicBezTo>
                    <a:pt x="825500" y="2867"/>
                    <a:pt x="1117808" y="-29597"/>
                    <a:pt x="1250790" y="0"/>
                  </a:cubicBezTo>
                  <a:cubicBezTo>
                    <a:pt x="1257801" y="-1402"/>
                    <a:pt x="1263481" y="5756"/>
                    <a:pt x="1263335" y="12545"/>
                  </a:cubicBezTo>
                  <a:cubicBezTo>
                    <a:pt x="1266604" y="277369"/>
                    <a:pt x="1270778" y="400820"/>
                    <a:pt x="1263335" y="632937"/>
                  </a:cubicBezTo>
                  <a:cubicBezTo>
                    <a:pt x="1255892" y="865054"/>
                    <a:pt x="1255199" y="1118922"/>
                    <a:pt x="1263335" y="1305028"/>
                  </a:cubicBezTo>
                  <a:cubicBezTo>
                    <a:pt x="1263351" y="1312607"/>
                    <a:pt x="1256898" y="1316312"/>
                    <a:pt x="1250790" y="1317573"/>
                  </a:cubicBezTo>
                  <a:cubicBezTo>
                    <a:pt x="1106016" y="1327966"/>
                    <a:pt x="949120" y="1299996"/>
                    <a:pt x="668815" y="1317573"/>
                  </a:cubicBezTo>
                  <a:cubicBezTo>
                    <a:pt x="388511" y="1335150"/>
                    <a:pt x="203312" y="1346389"/>
                    <a:pt x="12545" y="1317573"/>
                  </a:cubicBezTo>
                  <a:cubicBezTo>
                    <a:pt x="6707" y="1318166"/>
                    <a:pt x="1374" y="1312540"/>
                    <a:pt x="0" y="1305028"/>
                  </a:cubicBezTo>
                  <a:cubicBezTo>
                    <a:pt x="17748" y="1089795"/>
                    <a:pt x="18030" y="944220"/>
                    <a:pt x="0" y="645862"/>
                  </a:cubicBezTo>
                  <a:cubicBezTo>
                    <a:pt x="-18030" y="347504"/>
                    <a:pt x="22016" y="258876"/>
                    <a:pt x="0" y="12545"/>
                  </a:cubicBezTo>
                  <a:close/>
                </a:path>
                <a:path w="1263335" h="1317573" stroke="0" extrusionOk="0">
                  <a:moveTo>
                    <a:pt x="0" y="12545"/>
                  </a:moveTo>
                  <a:cubicBezTo>
                    <a:pt x="603" y="5090"/>
                    <a:pt x="5315" y="-76"/>
                    <a:pt x="12545" y="0"/>
                  </a:cubicBezTo>
                  <a:cubicBezTo>
                    <a:pt x="171220" y="2342"/>
                    <a:pt x="391273" y="-17550"/>
                    <a:pt x="594520" y="0"/>
                  </a:cubicBezTo>
                  <a:cubicBezTo>
                    <a:pt x="797767" y="17550"/>
                    <a:pt x="1021589" y="-32155"/>
                    <a:pt x="1250790" y="0"/>
                  </a:cubicBezTo>
                  <a:cubicBezTo>
                    <a:pt x="1257041" y="348"/>
                    <a:pt x="1263147" y="5755"/>
                    <a:pt x="1263335" y="12545"/>
                  </a:cubicBezTo>
                  <a:cubicBezTo>
                    <a:pt x="1229968" y="191256"/>
                    <a:pt x="1294839" y="384035"/>
                    <a:pt x="1263335" y="684636"/>
                  </a:cubicBezTo>
                  <a:cubicBezTo>
                    <a:pt x="1231831" y="985237"/>
                    <a:pt x="1261881" y="1042457"/>
                    <a:pt x="1263335" y="1305028"/>
                  </a:cubicBezTo>
                  <a:cubicBezTo>
                    <a:pt x="1264381" y="1312186"/>
                    <a:pt x="1256677" y="1318183"/>
                    <a:pt x="1250790" y="1317573"/>
                  </a:cubicBezTo>
                  <a:cubicBezTo>
                    <a:pt x="980662" y="1303135"/>
                    <a:pt x="864870" y="1334614"/>
                    <a:pt x="656432" y="1317573"/>
                  </a:cubicBezTo>
                  <a:cubicBezTo>
                    <a:pt x="447994" y="1300532"/>
                    <a:pt x="304271" y="1349596"/>
                    <a:pt x="12545" y="1317573"/>
                  </a:cubicBezTo>
                  <a:cubicBezTo>
                    <a:pt x="5707" y="1317728"/>
                    <a:pt x="1296" y="1312898"/>
                    <a:pt x="0" y="1305028"/>
                  </a:cubicBezTo>
                  <a:cubicBezTo>
                    <a:pt x="14238" y="1159411"/>
                    <a:pt x="-31551" y="934241"/>
                    <a:pt x="0" y="671711"/>
                  </a:cubicBezTo>
                  <a:cubicBezTo>
                    <a:pt x="31551" y="409181"/>
                    <a:pt x="-688" y="217858"/>
                    <a:pt x="0" y="1254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Picture Placeholder">
              <a:extLst>
                <a:ext uri="{FF2B5EF4-FFF2-40B4-BE49-F238E27FC236}">
                  <a16:creationId xmlns:a16="http://schemas.microsoft.com/office/drawing/2014/main" id="{172C8085-F7B4-4E42-BA85-108D53E084BA}"/>
                </a:ext>
              </a:extLst>
            </p:cNvPr>
            <p:cNvSpPr/>
            <p:nvPr/>
          </p:nvSpPr>
          <p:spPr>
            <a:xfrm flipV="1">
              <a:off x="7977107" y="9082425"/>
              <a:ext cx="1263335" cy="780708"/>
            </a:xfrm>
            <a:custGeom>
              <a:avLst/>
              <a:gdLst>
                <a:gd name="connsiteX0" fmla="*/ 0 w 1263335"/>
                <a:gd name="connsiteY0" fmla="*/ 15591 h 780708"/>
                <a:gd name="connsiteX1" fmla="*/ 15591 w 1263335"/>
                <a:gd name="connsiteY1" fmla="*/ 0 h 780708"/>
                <a:gd name="connsiteX2" fmla="*/ 643989 w 1263335"/>
                <a:gd name="connsiteY2" fmla="*/ 0 h 780708"/>
                <a:gd name="connsiteX3" fmla="*/ 1247744 w 1263335"/>
                <a:gd name="connsiteY3" fmla="*/ 0 h 780708"/>
                <a:gd name="connsiteX4" fmla="*/ 1263335 w 1263335"/>
                <a:gd name="connsiteY4" fmla="*/ 15591 h 780708"/>
                <a:gd name="connsiteX5" fmla="*/ 1263335 w 1263335"/>
                <a:gd name="connsiteY5" fmla="*/ 375363 h 780708"/>
                <a:gd name="connsiteX6" fmla="*/ 1263335 w 1263335"/>
                <a:gd name="connsiteY6" fmla="*/ 765117 h 780708"/>
                <a:gd name="connsiteX7" fmla="*/ 1247744 w 1263335"/>
                <a:gd name="connsiteY7" fmla="*/ 780708 h 780708"/>
                <a:gd name="connsiteX8" fmla="*/ 619346 w 1263335"/>
                <a:gd name="connsiteY8" fmla="*/ 780708 h 780708"/>
                <a:gd name="connsiteX9" fmla="*/ 15591 w 1263335"/>
                <a:gd name="connsiteY9" fmla="*/ 780708 h 780708"/>
                <a:gd name="connsiteX10" fmla="*/ 0 w 1263335"/>
                <a:gd name="connsiteY10" fmla="*/ 765117 h 780708"/>
                <a:gd name="connsiteX11" fmla="*/ 0 w 1263335"/>
                <a:gd name="connsiteY11" fmla="*/ 382859 h 780708"/>
                <a:gd name="connsiteX12" fmla="*/ 0 w 1263335"/>
                <a:gd name="connsiteY12" fmla="*/ 15591 h 78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780708" fill="none" extrusionOk="0">
                  <a:moveTo>
                    <a:pt x="0" y="15591"/>
                  </a:moveTo>
                  <a:cubicBezTo>
                    <a:pt x="-1138" y="7167"/>
                    <a:pt x="5651" y="-917"/>
                    <a:pt x="15591" y="0"/>
                  </a:cubicBezTo>
                  <a:cubicBezTo>
                    <a:pt x="176089" y="-3665"/>
                    <a:pt x="409831" y="-18519"/>
                    <a:pt x="643989" y="0"/>
                  </a:cubicBezTo>
                  <a:cubicBezTo>
                    <a:pt x="878147" y="18519"/>
                    <a:pt x="1017014" y="-24409"/>
                    <a:pt x="1247744" y="0"/>
                  </a:cubicBezTo>
                  <a:cubicBezTo>
                    <a:pt x="1255405" y="1699"/>
                    <a:pt x="1263746" y="7285"/>
                    <a:pt x="1263335" y="15591"/>
                  </a:cubicBezTo>
                  <a:cubicBezTo>
                    <a:pt x="1265117" y="148102"/>
                    <a:pt x="1279406" y="210986"/>
                    <a:pt x="1263335" y="375363"/>
                  </a:cubicBezTo>
                  <a:cubicBezTo>
                    <a:pt x="1247264" y="539740"/>
                    <a:pt x="1246910" y="657731"/>
                    <a:pt x="1263335" y="765117"/>
                  </a:cubicBezTo>
                  <a:cubicBezTo>
                    <a:pt x="1263728" y="774507"/>
                    <a:pt x="1254940" y="781454"/>
                    <a:pt x="1247744" y="780708"/>
                  </a:cubicBezTo>
                  <a:cubicBezTo>
                    <a:pt x="1045412" y="803683"/>
                    <a:pt x="781168" y="757582"/>
                    <a:pt x="619346" y="780708"/>
                  </a:cubicBezTo>
                  <a:cubicBezTo>
                    <a:pt x="457524" y="803834"/>
                    <a:pt x="289385" y="753793"/>
                    <a:pt x="15591" y="780708"/>
                  </a:cubicBezTo>
                  <a:cubicBezTo>
                    <a:pt x="6790" y="781090"/>
                    <a:pt x="-1129" y="772230"/>
                    <a:pt x="0" y="765117"/>
                  </a:cubicBezTo>
                  <a:cubicBezTo>
                    <a:pt x="14942" y="645708"/>
                    <a:pt x="14244" y="565554"/>
                    <a:pt x="0" y="382859"/>
                  </a:cubicBezTo>
                  <a:cubicBezTo>
                    <a:pt x="-14244" y="200164"/>
                    <a:pt x="-11638" y="165246"/>
                    <a:pt x="0" y="15591"/>
                  </a:cubicBezTo>
                  <a:close/>
                </a:path>
                <a:path w="1263335" h="780708" stroke="0" extrusionOk="0">
                  <a:moveTo>
                    <a:pt x="0" y="15591"/>
                  </a:moveTo>
                  <a:cubicBezTo>
                    <a:pt x="-212" y="6849"/>
                    <a:pt x="5365" y="606"/>
                    <a:pt x="15591" y="0"/>
                  </a:cubicBezTo>
                  <a:cubicBezTo>
                    <a:pt x="163439" y="-13397"/>
                    <a:pt x="464394" y="-17807"/>
                    <a:pt x="656311" y="0"/>
                  </a:cubicBezTo>
                  <a:cubicBezTo>
                    <a:pt x="848228" y="17807"/>
                    <a:pt x="1127039" y="-6654"/>
                    <a:pt x="1247744" y="0"/>
                  </a:cubicBezTo>
                  <a:cubicBezTo>
                    <a:pt x="1256135" y="-120"/>
                    <a:pt x="1264930" y="7742"/>
                    <a:pt x="1263335" y="15591"/>
                  </a:cubicBezTo>
                  <a:cubicBezTo>
                    <a:pt x="1279043" y="112796"/>
                    <a:pt x="1259627" y="294758"/>
                    <a:pt x="1263335" y="375363"/>
                  </a:cubicBezTo>
                  <a:cubicBezTo>
                    <a:pt x="1267043" y="455968"/>
                    <a:pt x="1249808" y="592661"/>
                    <a:pt x="1263335" y="765117"/>
                  </a:cubicBezTo>
                  <a:cubicBezTo>
                    <a:pt x="1263203" y="772472"/>
                    <a:pt x="1255652" y="781685"/>
                    <a:pt x="1247744" y="780708"/>
                  </a:cubicBezTo>
                  <a:cubicBezTo>
                    <a:pt x="1015246" y="753320"/>
                    <a:pt x="811251" y="764209"/>
                    <a:pt x="656311" y="780708"/>
                  </a:cubicBezTo>
                  <a:cubicBezTo>
                    <a:pt x="501371" y="797207"/>
                    <a:pt x="289756" y="796154"/>
                    <a:pt x="15591" y="780708"/>
                  </a:cubicBezTo>
                  <a:cubicBezTo>
                    <a:pt x="8047" y="782297"/>
                    <a:pt x="162" y="775401"/>
                    <a:pt x="0" y="765117"/>
                  </a:cubicBezTo>
                  <a:cubicBezTo>
                    <a:pt x="12742" y="643844"/>
                    <a:pt x="9690" y="566426"/>
                    <a:pt x="0" y="412840"/>
                  </a:cubicBezTo>
                  <a:cubicBezTo>
                    <a:pt x="-9690" y="259254"/>
                    <a:pt x="19068" y="151802"/>
                    <a:pt x="0" y="155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Text Placeholder">
              <a:extLst>
                <a:ext uri="{FF2B5EF4-FFF2-40B4-BE49-F238E27FC236}">
                  <a16:creationId xmlns:a16="http://schemas.microsoft.com/office/drawing/2014/main" id="{0E038BF7-BB5D-415B-8903-18A25F4B8A1A}"/>
                </a:ext>
              </a:extLst>
            </p:cNvPr>
            <p:cNvSpPr txBox="1"/>
            <p:nvPr/>
          </p:nvSpPr>
          <p:spPr>
            <a:xfrm>
              <a:off x="8063260" y="9943395"/>
              <a:ext cx="1093257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pPr algn="ctr"/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48" name="Picture Placeholder Graphic">
              <a:extLst>
                <a:ext uri="{FF2B5EF4-FFF2-40B4-BE49-F238E27FC236}">
                  <a16:creationId xmlns:a16="http://schemas.microsoft.com/office/drawing/2014/main" id="{A2B9EBBE-CCBC-47B4-A578-DD0B29C33023}"/>
                </a:ext>
              </a:extLst>
            </p:cNvPr>
            <p:cNvGrpSpPr/>
            <p:nvPr/>
          </p:nvGrpSpPr>
          <p:grpSpPr>
            <a:xfrm>
              <a:off x="8294167" y="9357860"/>
              <a:ext cx="628542" cy="305205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50" name="Triangle 2">
                <a:extLst>
                  <a:ext uri="{FF2B5EF4-FFF2-40B4-BE49-F238E27FC236}">
                    <a16:creationId xmlns:a16="http://schemas.microsoft.com/office/drawing/2014/main" id="{46B9E842-98DC-420B-B5F0-EEDD10795C6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1">
                <a:extLst>
                  <a:ext uri="{FF2B5EF4-FFF2-40B4-BE49-F238E27FC236}">
                    <a16:creationId xmlns:a16="http://schemas.microsoft.com/office/drawing/2014/main" id="{B5C287C0-55F0-4CBC-ACBB-16A06AD22A9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ircle">
                <a:extLst>
                  <a:ext uri="{FF2B5EF4-FFF2-40B4-BE49-F238E27FC236}">
                    <a16:creationId xmlns:a16="http://schemas.microsoft.com/office/drawing/2014/main" id="{53E382DB-5871-489F-9542-01493D96136C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9" name="Item Button">
              <a:extLst>
                <a:ext uri="{FF2B5EF4-FFF2-40B4-BE49-F238E27FC236}">
                  <a16:creationId xmlns:a16="http://schemas.microsoft.com/office/drawing/2014/main" id="{5CF3619D-5ECC-47B5-BDDC-F3A156C97FC7}"/>
                </a:ext>
              </a:extLst>
            </p:cNvPr>
            <p:cNvSpPr/>
            <p:nvPr/>
          </p:nvSpPr>
          <p:spPr>
            <a:xfrm>
              <a:off x="8253051" y="10201083"/>
              <a:ext cx="699238" cy="135741"/>
            </a:xfrm>
            <a:custGeom>
              <a:avLst/>
              <a:gdLst>
                <a:gd name="connsiteX0" fmla="*/ 0 w 699238"/>
                <a:gd name="connsiteY0" fmla="*/ 10671 h 135741"/>
                <a:gd name="connsiteX1" fmla="*/ 10671 w 699238"/>
                <a:gd name="connsiteY1" fmla="*/ 0 h 135741"/>
                <a:gd name="connsiteX2" fmla="*/ 688567 w 699238"/>
                <a:gd name="connsiteY2" fmla="*/ 0 h 135741"/>
                <a:gd name="connsiteX3" fmla="*/ 699238 w 699238"/>
                <a:gd name="connsiteY3" fmla="*/ 10671 h 135741"/>
                <a:gd name="connsiteX4" fmla="*/ 699238 w 699238"/>
                <a:gd name="connsiteY4" fmla="*/ 125070 h 135741"/>
                <a:gd name="connsiteX5" fmla="*/ 688567 w 699238"/>
                <a:gd name="connsiteY5" fmla="*/ 135741 h 135741"/>
                <a:gd name="connsiteX6" fmla="*/ 10671 w 699238"/>
                <a:gd name="connsiteY6" fmla="*/ 135741 h 135741"/>
                <a:gd name="connsiteX7" fmla="*/ 0 w 699238"/>
                <a:gd name="connsiteY7" fmla="*/ 125070 h 135741"/>
                <a:gd name="connsiteX8" fmla="*/ 0 w 699238"/>
                <a:gd name="connsiteY8" fmla="*/ 10671 h 1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38" h="135741" fill="none" extrusionOk="0">
                  <a:moveTo>
                    <a:pt x="0" y="10671"/>
                  </a:moveTo>
                  <a:cubicBezTo>
                    <a:pt x="135" y="4978"/>
                    <a:pt x="4907" y="1340"/>
                    <a:pt x="10671" y="0"/>
                  </a:cubicBezTo>
                  <a:cubicBezTo>
                    <a:pt x="186250" y="-6833"/>
                    <a:pt x="371195" y="31388"/>
                    <a:pt x="688567" y="0"/>
                  </a:cubicBezTo>
                  <a:cubicBezTo>
                    <a:pt x="695319" y="-1066"/>
                    <a:pt x="698894" y="4645"/>
                    <a:pt x="699238" y="10671"/>
                  </a:cubicBezTo>
                  <a:cubicBezTo>
                    <a:pt x="701966" y="55288"/>
                    <a:pt x="695867" y="79824"/>
                    <a:pt x="699238" y="125070"/>
                  </a:cubicBezTo>
                  <a:cubicBezTo>
                    <a:pt x="698659" y="129782"/>
                    <a:pt x="694526" y="134849"/>
                    <a:pt x="688567" y="135741"/>
                  </a:cubicBezTo>
                  <a:cubicBezTo>
                    <a:pt x="526504" y="165813"/>
                    <a:pt x="313239" y="140010"/>
                    <a:pt x="10671" y="135741"/>
                  </a:cubicBezTo>
                  <a:cubicBezTo>
                    <a:pt x="3837" y="135780"/>
                    <a:pt x="348" y="130336"/>
                    <a:pt x="0" y="125070"/>
                  </a:cubicBezTo>
                  <a:cubicBezTo>
                    <a:pt x="3770" y="85222"/>
                    <a:pt x="2011" y="66283"/>
                    <a:pt x="0" y="10671"/>
                  </a:cubicBezTo>
                  <a:close/>
                </a:path>
                <a:path w="699238" h="135741" stroke="0" extrusionOk="0">
                  <a:moveTo>
                    <a:pt x="0" y="10671"/>
                  </a:moveTo>
                  <a:cubicBezTo>
                    <a:pt x="-423" y="4517"/>
                    <a:pt x="4370" y="153"/>
                    <a:pt x="10671" y="0"/>
                  </a:cubicBezTo>
                  <a:cubicBezTo>
                    <a:pt x="222782" y="8105"/>
                    <a:pt x="463596" y="4173"/>
                    <a:pt x="688567" y="0"/>
                  </a:cubicBezTo>
                  <a:cubicBezTo>
                    <a:pt x="694117" y="-261"/>
                    <a:pt x="699101" y="5060"/>
                    <a:pt x="699238" y="10671"/>
                  </a:cubicBezTo>
                  <a:cubicBezTo>
                    <a:pt x="704590" y="65434"/>
                    <a:pt x="701865" y="74730"/>
                    <a:pt x="699238" y="125070"/>
                  </a:cubicBezTo>
                  <a:cubicBezTo>
                    <a:pt x="699476" y="130473"/>
                    <a:pt x="693512" y="135596"/>
                    <a:pt x="688567" y="135741"/>
                  </a:cubicBezTo>
                  <a:cubicBezTo>
                    <a:pt x="473284" y="145032"/>
                    <a:pt x="288061" y="158973"/>
                    <a:pt x="10671" y="135741"/>
                  </a:cubicBezTo>
                  <a:cubicBezTo>
                    <a:pt x="4487" y="136222"/>
                    <a:pt x="-264" y="130657"/>
                    <a:pt x="0" y="125070"/>
                  </a:cubicBezTo>
                  <a:cubicBezTo>
                    <a:pt x="1574" y="80107"/>
                    <a:pt x="-1055" y="55927"/>
                    <a:pt x="0" y="10671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786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450" name="Filled Picture Placeholder 1">
            <a:extLst>
              <a:ext uri="{FF2B5EF4-FFF2-40B4-BE49-F238E27FC236}">
                <a16:creationId xmlns:a16="http://schemas.microsoft.com/office/drawing/2014/main" id="{41BF92ED-3295-4696-83CB-79A5E6CB820C}"/>
              </a:ext>
            </a:extLst>
          </p:cNvPr>
          <p:cNvGrpSpPr/>
          <p:nvPr/>
        </p:nvGrpSpPr>
        <p:grpSpPr>
          <a:xfrm>
            <a:off x="8533923" y="4214944"/>
            <a:ext cx="777240" cy="1289304"/>
            <a:chOff x="11553797" y="7303446"/>
            <a:chExt cx="1081110" cy="1786324"/>
          </a:xfrm>
        </p:grpSpPr>
        <p:sp>
          <p:nvSpPr>
            <p:cNvPr id="542" name="Picture Placeholder Background">
              <a:extLst>
                <a:ext uri="{FF2B5EF4-FFF2-40B4-BE49-F238E27FC236}">
                  <a16:creationId xmlns:a16="http://schemas.microsoft.com/office/drawing/2014/main" id="{1D09B414-602B-447D-BA85-928B1071973C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Text Placeholder">
              <a:extLst>
                <a:ext uri="{FF2B5EF4-FFF2-40B4-BE49-F238E27FC236}">
                  <a16:creationId xmlns:a16="http://schemas.microsoft.com/office/drawing/2014/main" id="{E2726924-7CC5-4D69-9669-429E10EEFCD6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544" name="Person Icon" descr="User">
              <a:extLst>
                <a:ext uri="{FF2B5EF4-FFF2-40B4-BE49-F238E27FC236}">
                  <a16:creationId xmlns:a16="http://schemas.microsoft.com/office/drawing/2014/main" id="{8A2E8951-BAC5-4EB4-B23E-C7C7CF91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456" name="Slideshow 2">
            <a:extLst>
              <a:ext uri="{FF2B5EF4-FFF2-40B4-BE49-F238E27FC236}">
                <a16:creationId xmlns:a16="http://schemas.microsoft.com/office/drawing/2014/main" id="{76A33B3A-5757-4F05-92C1-BCDDC23F83C2}"/>
              </a:ext>
            </a:extLst>
          </p:cNvPr>
          <p:cNvGrpSpPr/>
          <p:nvPr/>
        </p:nvGrpSpPr>
        <p:grpSpPr>
          <a:xfrm>
            <a:off x="9689586" y="3272745"/>
            <a:ext cx="1115568" cy="649224"/>
            <a:chOff x="5893023" y="8073679"/>
            <a:chExt cx="1386502" cy="810007"/>
          </a:xfrm>
        </p:grpSpPr>
        <p:sp>
          <p:nvSpPr>
            <p:cNvPr id="488" name="Picture Placeholder">
              <a:extLst>
                <a:ext uri="{FF2B5EF4-FFF2-40B4-BE49-F238E27FC236}">
                  <a16:creationId xmlns:a16="http://schemas.microsoft.com/office/drawing/2014/main" id="{D5FE5637-02DB-4D61-91DA-A2350B566E2F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Picture Placeholder Graphic">
              <a:extLst>
                <a:ext uri="{FF2B5EF4-FFF2-40B4-BE49-F238E27FC236}">
                  <a16:creationId xmlns:a16="http://schemas.microsoft.com/office/drawing/2014/main" id="{BAE9D15F-013E-4B30-8CE1-72F4C90ED722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02" name="Triangle 2">
                <a:extLst>
                  <a:ext uri="{FF2B5EF4-FFF2-40B4-BE49-F238E27FC236}">
                    <a16:creationId xmlns:a16="http://schemas.microsoft.com/office/drawing/2014/main" id="{17BBCD6E-2211-4FDB-864D-4014271C2B8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Triangle 1">
                <a:extLst>
                  <a:ext uri="{FF2B5EF4-FFF2-40B4-BE49-F238E27FC236}">
                    <a16:creationId xmlns:a16="http://schemas.microsoft.com/office/drawing/2014/main" id="{2B657A63-8E42-44F7-BEE3-F81A06D4981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ircle">
                <a:extLst>
                  <a:ext uri="{FF2B5EF4-FFF2-40B4-BE49-F238E27FC236}">
                    <a16:creationId xmlns:a16="http://schemas.microsoft.com/office/drawing/2014/main" id="{BE775371-A97D-478F-A23B-97D93BEC8399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0" name="Right Arrow">
              <a:extLst>
                <a:ext uri="{FF2B5EF4-FFF2-40B4-BE49-F238E27FC236}">
                  <a16:creationId xmlns:a16="http://schemas.microsoft.com/office/drawing/2014/main" id="{3CC3D017-44CE-4986-B12F-12CA2CAAE35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500" name="Line 2">
                <a:extLst>
                  <a:ext uri="{FF2B5EF4-FFF2-40B4-BE49-F238E27FC236}">
                    <a16:creationId xmlns:a16="http://schemas.microsoft.com/office/drawing/2014/main" id="{6041FD6A-6AF3-4300-9C58-D8EEF514559F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Line 1">
                <a:extLst>
                  <a:ext uri="{FF2B5EF4-FFF2-40B4-BE49-F238E27FC236}">
                    <a16:creationId xmlns:a16="http://schemas.microsoft.com/office/drawing/2014/main" id="{C2CC8DA6-17E5-41D4-9BE4-56C3A827168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" name="Left Arrow">
              <a:extLst>
                <a:ext uri="{FF2B5EF4-FFF2-40B4-BE49-F238E27FC236}">
                  <a16:creationId xmlns:a16="http://schemas.microsoft.com/office/drawing/2014/main" id="{0C85A69E-31DE-4797-883B-1B25BD82A4BA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498" name="Line 2">
                <a:extLst>
                  <a:ext uri="{FF2B5EF4-FFF2-40B4-BE49-F238E27FC236}">
                    <a16:creationId xmlns:a16="http://schemas.microsoft.com/office/drawing/2014/main" id="{BAFA95D6-27B1-49A6-AAB9-92A1138D6F2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Line 1">
                <a:extLst>
                  <a:ext uri="{FF2B5EF4-FFF2-40B4-BE49-F238E27FC236}">
                    <a16:creationId xmlns:a16="http://schemas.microsoft.com/office/drawing/2014/main" id="{D35084BC-12E1-454D-9EEF-A81142EB9BD5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Slideshow Options">
              <a:extLst>
                <a:ext uri="{FF2B5EF4-FFF2-40B4-BE49-F238E27FC236}">
                  <a16:creationId xmlns:a16="http://schemas.microsoft.com/office/drawing/2014/main" id="{230A8154-36BC-45CE-BFA6-16D993E469A3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493" name="Circle">
                <a:extLst>
                  <a:ext uri="{FF2B5EF4-FFF2-40B4-BE49-F238E27FC236}">
                    <a16:creationId xmlns:a16="http://schemas.microsoft.com/office/drawing/2014/main" id="{339F5FE9-A3FB-4A29-AA71-E60FF399193F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ircle">
                <a:extLst>
                  <a:ext uri="{FF2B5EF4-FFF2-40B4-BE49-F238E27FC236}">
                    <a16:creationId xmlns:a16="http://schemas.microsoft.com/office/drawing/2014/main" id="{91CBA521-9F1D-4A88-B780-5CC392086A90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ircle">
                <a:extLst>
                  <a:ext uri="{FF2B5EF4-FFF2-40B4-BE49-F238E27FC236}">
                    <a16:creationId xmlns:a16="http://schemas.microsoft.com/office/drawing/2014/main" id="{73AE57CB-B451-494F-8191-1C5A505ED465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ircle">
                <a:extLst>
                  <a:ext uri="{FF2B5EF4-FFF2-40B4-BE49-F238E27FC236}">
                    <a16:creationId xmlns:a16="http://schemas.microsoft.com/office/drawing/2014/main" id="{1E212660-3C2A-427F-9E72-9A24D44817B7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illed Circle">
                <a:extLst>
                  <a:ext uri="{FF2B5EF4-FFF2-40B4-BE49-F238E27FC236}">
                    <a16:creationId xmlns:a16="http://schemas.microsoft.com/office/drawing/2014/main" id="{5639C286-B35F-4B5C-A2BA-4771733A1C2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Slideshow 1">
            <a:extLst>
              <a:ext uri="{FF2B5EF4-FFF2-40B4-BE49-F238E27FC236}">
                <a16:creationId xmlns:a16="http://schemas.microsoft.com/office/drawing/2014/main" id="{7B026F5D-42A0-4F4B-A102-23EC43088F62}"/>
              </a:ext>
            </a:extLst>
          </p:cNvPr>
          <p:cNvGrpSpPr/>
          <p:nvPr/>
        </p:nvGrpSpPr>
        <p:grpSpPr>
          <a:xfrm>
            <a:off x="8441484" y="3308611"/>
            <a:ext cx="1051560" cy="649224"/>
            <a:chOff x="4289540" y="8091440"/>
            <a:chExt cx="1310957" cy="810007"/>
          </a:xfrm>
        </p:grpSpPr>
        <p:sp>
          <p:nvSpPr>
            <p:cNvPr id="465" name="Picture Placeholder">
              <a:extLst>
                <a:ext uri="{FF2B5EF4-FFF2-40B4-BE49-F238E27FC236}">
                  <a16:creationId xmlns:a16="http://schemas.microsoft.com/office/drawing/2014/main" id="{867AA39A-F592-47CF-BBB4-B92D3425C971}"/>
                </a:ext>
              </a:extLst>
            </p:cNvPr>
            <p:cNvSpPr/>
            <p:nvPr/>
          </p:nvSpPr>
          <p:spPr>
            <a:xfrm>
              <a:off x="4364001" y="8091440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6" name="Left Arrow">
              <a:extLst>
                <a:ext uri="{FF2B5EF4-FFF2-40B4-BE49-F238E27FC236}">
                  <a16:creationId xmlns:a16="http://schemas.microsoft.com/office/drawing/2014/main" id="{1581D3D0-3338-469B-B2FF-3D44D865E599}"/>
                </a:ext>
              </a:extLst>
            </p:cNvPr>
            <p:cNvGrpSpPr/>
            <p:nvPr/>
          </p:nvGrpSpPr>
          <p:grpSpPr>
            <a:xfrm>
              <a:off x="4289540" y="8374549"/>
              <a:ext cx="115082" cy="115082"/>
              <a:chOff x="4289540" y="8374549"/>
              <a:chExt cx="115082" cy="115082"/>
            </a:xfrm>
          </p:grpSpPr>
          <p:sp>
            <p:nvSpPr>
              <p:cNvPr id="484" name="Circle">
                <a:extLst>
                  <a:ext uri="{FF2B5EF4-FFF2-40B4-BE49-F238E27FC236}">
                    <a16:creationId xmlns:a16="http://schemas.microsoft.com/office/drawing/2014/main" id="{3E480C7E-0CF0-424B-BD84-A1037C9716D1}"/>
                  </a:ext>
                </a:extLst>
              </p:cNvPr>
              <p:cNvSpPr/>
              <p:nvPr/>
            </p:nvSpPr>
            <p:spPr>
              <a:xfrm flipH="1">
                <a:off x="4289540" y="8374549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5" name="Left Arrow">
                <a:extLst>
                  <a:ext uri="{FF2B5EF4-FFF2-40B4-BE49-F238E27FC236}">
                    <a16:creationId xmlns:a16="http://schemas.microsoft.com/office/drawing/2014/main" id="{7E3F3F0C-B1E3-44EA-B253-86FFE0A7020C}"/>
                  </a:ext>
                </a:extLst>
              </p:cNvPr>
              <p:cNvGrpSpPr/>
              <p:nvPr/>
            </p:nvGrpSpPr>
            <p:grpSpPr>
              <a:xfrm rot="8370376" flipH="1">
                <a:off x="4323557" y="8412933"/>
                <a:ext cx="38358" cy="38363"/>
                <a:chOff x="1415260" y="3106129"/>
                <a:chExt cx="182860" cy="191535"/>
              </a:xfrm>
            </p:grpSpPr>
            <p:cxnSp>
              <p:nvCxnSpPr>
                <p:cNvPr id="486" name="Line 2">
                  <a:extLst>
                    <a:ext uri="{FF2B5EF4-FFF2-40B4-BE49-F238E27FC236}">
                      <a16:creationId xmlns:a16="http://schemas.microsoft.com/office/drawing/2014/main" id="{51C01F45-FDDB-479D-9636-50C5765FF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8394" y="3187934"/>
                  <a:ext cx="109726" cy="10973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Line 1">
                  <a:extLst>
                    <a:ext uri="{FF2B5EF4-FFF2-40B4-BE49-F238E27FC236}">
                      <a16:creationId xmlns:a16="http://schemas.microsoft.com/office/drawing/2014/main" id="{11CDA7DB-814D-4BCD-9CBA-4AFBBF31E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5260" y="3106129"/>
                  <a:ext cx="109727" cy="109731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7" name="Slideshow Options">
              <a:extLst>
                <a:ext uri="{FF2B5EF4-FFF2-40B4-BE49-F238E27FC236}">
                  <a16:creationId xmlns:a16="http://schemas.microsoft.com/office/drawing/2014/main" id="{BB97D2ED-281C-4E59-B290-52D2A4B8CD6B}"/>
                </a:ext>
              </a:extLst>
            </p:cNvPr>
            <p:cNvGrpSpPr/>
            <p:nvPr/>
          </p:nvGrpSpPr>
          <p:grpSpPr>
            <a:xfrm>
              <a:off x="4787200" y="8859359"/>
              <a:ext cx="315466" cy="42088"/>
              <a:chOff x="3121134" y="9682405"/>
              <a:chExt cx="350633" cy="46780"/>
            </a:xfrm>
          </p:grpSpPr>
          <p:sp>
            <p:nvSpPr>
              <p:cNvPr id="479" name="Circle">
                <a:extLst>
                  <a:ext uri="{FF2B5EF4-FFF2-40B4-BE49-F238E27FC236}">
                    <a16:creationId xmlns:a16="http://schemas.microsoft.com/office/drawing/2014/main" id="{1A9A4583-9A70-4A4A-B428-F9DDA974D52F}"/>
                  </a:ext>
                </a:extLst>
              </p:cNvPr>
              <p:cNvSpPr/>
              <p:nvPr/>
            </p:nvSpPr>
            <p:spPr>
              <a:xfrm>
                <a:off x="3424987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ircle">
                <a:extLst>
                  <a:ext uri="{FF2B5EF4-FFF2-40B4-BE49-F238E27FC236}">
                    <a16:creationId xmlns:a16="http://schemas.microsoft.com/office/drawing/2014/main" id="{3F5E5008-2BC5-4916-820E-A2EA66220204}"/>
                  </a:ext>
                </a:extLst>
              </p:cNvPr>
              <p:cNvSpPr/>
              <p:nvPr/>
            </p:nvSpPr>
            <p:spPr>
              <a:xfrm>
                <a:off x="3349619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471" y="10024"/>
                      <a:pt x="13487" y="199"/>
                      <a:pt x="23390" y="0"/>
                    </a:cubicBezTo>
                    <a:cubicBezTo>
                      <a:pt x="37098" y="1350"/>
                      <a:pt x="43891" y="10410"/>
                      <a:pt x="46780" y="23390"/>
                    </a:cubicBezTo>
                    <a:cubicBezTo>
                      <a:pt x="47115" y="36357"/>
                      <a:pt x="34161" y="45800"/>
                      <a:pt x="23390" y="46780"/>
                    </a:cubicBezTo>
                    <a:cubicBezTo>
                      <a:pt x="9958" y="46933"/>
                      <a:pt x="1797" y="3387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249" y="10909"/>
                      <a:pt x="9164" y="-540"/>
                      <a:pt x="23390" y="0"/>
                    </a:cubicBezTo>
                    <a:cubicBezTo>
                      <a:pt x="38771" y="-364"/>
                      <a:pt x="45375" y="13031"/>
                      <a:pt x="46780" y="23390"/>
                    </a:cubicBezTo>
                    <a:cubicBezTo>
                      <a:pt x="45187" y="36840"/>
                      <a:pt x="35644" y="47565"/>
                      <a:pt x="23390" y="46780"/>
                    </a:cubicBezTo>
                    <a:cubicBezTo>
                      <a:pt x="10883" y="46514"/>
                      <a:pt x="-842" y="36501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ircle">
                <a:extLst>
                  <a:ext uri="{FF2B5EF4-FFF2-40B4-BE49-F238E27FC236}">
                    <a16:creationId xmlns:a16="http://schemas.microsoft.com/office/drawing/2014/main" id="{CD857E6E-7764-42DB-83F9-4CF2BB093AC1}"/>
                  </a:ext>
                </a:extLst>
              </p:cNvPr>
              <p:cNvSpPr/>
              <p:nvPr/>
            </p:nvSpPr>
            <p:spPr>
              <a:xfrm>
                <a:off x="3274252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806" y="11981"/>
                      <a:pt x="9589" y="-1108"/>
                      <a:pt x="23390" y="0"/>
                    </a:cubicBezTo>
                    <a:cubicBezTo>
                      <a:pt x="35544" y="48"/>
                      <a:pt x="46548" y="11408"/>
                      <a:pt x="46780" y="23390"/>
                    </a:cubicBezTo>
                    <a:cubicBezTo>
                      <a:pt x="46782" y="35750"/>
                      <a:pt x="34580" y="47371"/>
                      <a:pt x="23390" y="46780"/>
                    </a:cubicBezTo>
                    <a:cubicBezTo>
                      <a:pt x="9929" y="46078"/>
                      <a:pt x="741" y="35893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624" y="9321"/>
                      <a:pt x="11223" y="-335"/>
                      <a:pt x="23390" y="0"/>
                    </a:cubicBezTo>
                    <a:cubicBezTo>
                      <a:pt x="37217" y="1928"/>
                      <a:pt x="46453" y="10624"/>
                      <a:pt x="46780" y="23390"/>
                    </a:cubicBezTo>
                    <a:cubicBezTo>
                      <a:pt x="44479" y="34311"/>
                      <a:pt x="37291" y="46415"/>
                      <a:pt x="23390" y="46780"/>
                    </a:cubicBezTo>
                    <a:cubicBezTo>
                      <a:pt x="8554" y="44780"/>
                      <a:pt x="2482" y="38189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ircle">
                <a:extLst>
                  <a:ext uri="{FF2B5EF4-FFF2-40B4-BE49-F238E27FC236}">
                    <a16:creationId xmlns:a16="http://schemas.microsoft.com/office/drawing/2014/main" id="{AEB7B406-350C-491A-BB13-FA4D058DA813}"/>
                  </a:ext>
                </a:extLst>
              </p:cNvPr>
              <p:cNvSpPr/>
              <p:nvPr/>
            </p:nvSpPr>
            <p:spPr>
              <a:xfrm>
                <a:off x="319888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-1586" y="9822"/>
                      <a:pt x="10126" y="626"/>
                      <a:pt x="23390" y="0"/>
                    </a:cubicBezTo>
                    <a:cubicBezTo>
                      <a:pt x="37229" y="1058"/>
                      <a:pt x="47417" y="11123"/>
                      <a:pt x="46780" y="23390"/>
                    </a:cubicBezTo>
                    <a:cubicBezTo>
                      <a:pt x="45132" y="35803"/>
                      <a:pt x="36988" y="47565"/>
                      <a:pt x="23390" y="46780"/>
                    </a:cubicBezTo>
                    <a:cubicBezTo>
                      <a:pt x="10231" y="47106"/>
                      <a:pt x="-2231" y="3426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1695" y="7977"/>
                      <a:pt x="11002" y="831"/>
                      <a:pt x="23390" y="0"/>
                    </a:cubicBezTo>
                    <a:cubicBezTo>
                      <a:pt x="35303" y="-2798"/>
                      <a:pt x="47494" y="10899"/>
                      <a:pt x="46780" y="23390"/>
                    </a:cubicBezTo>
                    <a:cubicBezTo>
                      <a:pt x="46640" y="34778"/>
                      <a:pt x="33519" y="48036"/>
                      <a:pt x="23390" y="46780"/>
                    </a:cubicBezTo>
                    <a:cubicBezTo>
                      <a:pt x="10028" y="44647"/>
                      <a:pt x="1129" y="37936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Filled Circle">
                <a:extLst>
                  <a:ext uri="{FF2B5EF4-FFF2-40B4-BE49-F238E27FC236}">
                    <a16:creationId xmlns:a16="http://schemas.microsoft.com/office/drawing/2014/main" id="{207C5182-96E0-4949-B149-B4AF96A63420}"/>
                  </a:ext>
                </a:extLst>
              </p:cNvPr>
              <p:cNvSpPr/>
              <p:nvPr/>
            </p:nvSpPr>
            <p:spPr>
              <a:xfrm>
                <a:off x="312113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Picture Placeholder Graphic">
              <a:extLst>
                <a:ext uri="{FF2B5EF4-FFF2-40B4-BE49-F238E27FC236}">
                  <a16:creationId xmlns:a16="http://schemas.microsoft.com/office/drawing/2014/main" id="{488B217E-A0A7-4D4E-83C2-F133450275DE}"/>
                </a:ext>
              </a:extLst>
            </p:cNvPr>
            <p:cNvGrpSpPr/>
            <p:nvPr/>
          </p:nvGrpSpPr>
          <p:grpSpPr>
            <a:xfrm>
              <a:off x="4628143" y="8280537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76" name="Triangle 2">
                <a:extLst>
                  <a:ext uri="{FF2B5EF4-FFF2-40B4-BE49-F238E27FC236}">
                    <a16:creationId xmlns:a16="http://schemas.microsoft.com/office/drawing/2014/main" id="{F096C385-5CE9-49E6-9D10-1BE044E6B44D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Triangle 1">
                <a:extLst>
                  <a:ext uri="{FF2B5EF4-FFF2-40B4-BE49-F238E27FC236}">
                    <a16:creationId xmlns:a16="http://schemas.microsoft.com/office/drawing/2014/main" id="{8F411FEF-5053-4E54-B6FB-FDEE32EFF53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ircle">
                <a:extLst>
                  <a:ext uri="{FF2B5EF4-FFF2-40B4-BE49-F238E27FC236}">
                    <a16:creationId xmlns:a16="http://schemas.microsoft.com/office/drawing/2014/main" id="{D0BEBA4E-98C6-4C23-8BCC-A35B0D983C5A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ight Arrow">
              <a:extLst>
                <a:ext uri="{FF2B5EF4-FFF2-40B4-BE49-F238E27FC236}">
                  <a16:creationId xmlns:a16="http://schemas.microsoft.com/office/drawing/2014/main" id="{CDFF6FC5-CCD7-481F-8E42-F1EDCE2B8A84}"/>
                </a:ext>
              </a:extLst>
            </p:cNvPr>
            <p:cNvGrpSpPr/>
            <p:nvPr/>
          </p:nvGrpSpPr>
          <p:grpSpPr>
            <a:xfrm>
              <a:off x="5485415" y="8375981"/>
              <a:ext cx="115082" cy="115082"/>
              <a:chOff x="5485415" y="8375981"/>
              <a:chExt cx="115082" cy="115082"/>
            </a:xfrm>
          </p:grpSpPr>
          <p:sp>
            <p:nvSpPr>
              <p:cNvPr id="471" name="Circle">
                <a:extLst>
                  <a:ext uri="{FF2B5EF4-FFF2-40B4-BE49-F238E27FC236}">
                    <a16:creationId xmlns:a16="http://schemas.microsoft.com/office/drawing/2014/main" id="{183AD958-130C-4093-B336-A7A8D268C627}"/>
                  </a:ext>
                </a:extLst>
              </p:cNvPr>
              <p:cNvSpPr/>
              <p:nvPr/>
            </p:nvSpPr>
            <p:spPr>
              <a:xfrm>
                <a:off x="5485415" y="8375981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2" name="Right Arrow">
                <a:extLst>
                  <a:ext uri="{FF2B5EF4-FFF2-40B4-BE49-F238E27FC236}">
                    <a16:creationId xmlns:a16="http://schemas.microsoft.com/office/drawing/2014/main" id="{8AB17F07-D95B-48F4-B63B-F4B3FE619EEF}"/>
                  </a:ext>
                </a:extLst>
              </p:cNvPr>
              <p:cNvGrpSpPr/>
              <p:nvPr/>
            </p:nvGrpSpPr>
            <p:grpSpPr>
              <a:xfrm rot="13229624">
                <a:off x="5529172" y="8414378"/>
                <a:ext cx="38361" cy="38361"/>
                <a:chOff x="1411369" y="3109610"/>
                <a:chExt cx="182868" cy="191529"/>
              </a:xfrm>
            </p:grpSpPr>
            <p:cxnSp>
              <p:nvCxnSpPr>
                <p:cNvPr id="473" name="Line 2">
                  <a:extLst>
                    <a:ext uri="{FF2B5EF4-FFF2-40B4-BE49-F238E27FC236}">
                      <a16:creationId xmlns:a16="http://schemas.microsoft.com/office/drawing/2014/main" id="{DF8999D0-AFE1-4B42-B1F0-7BC370D71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Line 1">
                  <a:extLst>
                    <a:ext uri="{FF2B5EF4-FFF2-40B4-BE49-F238E27FC236}">
                      <a16:creationId xmlns:a16="http://schemas.microsoft.com/office/drawing/2014/main" id="{0A5E5C45-8D92-43B4-BC6D-F400E268B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" name="Photo Title">
            <a:extLst>
              <a:ext uri="{FF2B5EF4-FFF2-40B4-BE49-F238E27FC236}">
                <a16:creationId xmlns:a16="http://schemas.microsoft.com/office/drawing/2014/main" id="{1F05A6EE-AA95-455F-BB16-158CABB6584D}"/>
              </a:ext>
            </a:extLst>
          </p:cNvPr>
          <p:cNvSpPr txBox="1"/>
          <p:nvPr/>
        </p:nvSpPr>
        <p:spPr>
          <a:xfrm>
            <a:off x="8271106" y="2649502"/>
            <a:ext cx="28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Placeholder</a:t>
            </a:r>
          </a:p>
        </p:txBody>
      </p:sp>
      <p:grpSp>
        <p:nvGrpSpPr>
          <p:cNvPr id="324" name="Dropdown Box 2 Expanded">
            <a:extLst>
              <a:ext uri="{FF2B5EF4-FFF2-40B4-BE49-F238E27FC236}">
                <a16:creationId xmlns:a16="http://schemas.microsoft.com/office/drawing/2014/main" id="{103BF647-E91B-4D23-A519-F70008CD1E9E}"/>
              </a:ext>
            </a:extLst>
          </p:cNvPr>
          <p:cNvGrpSpPr/>
          <p:nvPr/>
        </p:nvGrpSpPr>
        <p:grpSpPr>
          <a:xfrm>
            <a:off x="5890533" y="5012231"/>
            <a:ext cx="786384" cy="859538"/>
            <a:chOff x="15526711" y="10111367"/>
            <a:chExt cx="861959" cy="1056670"/>
          </a:xfrm>
        </p:grpSpPr>
        <p:sp>
          <p:nvSpPr>
            <p:cNvPr id="424" name="Dropdown Menu Background">
              <a:extLst>
                <a:ext uri="{FF2B5EF4-FFF2-40B4-BE49-F238E27FC236}">
                  <a16:creationId xmlns:a16="http://schemas.microsoft.com/office/drawing/2014/main" id="{C1E91B1B-870B-4076-BB55-06D7F43C2D7D}"/>
                </a:ext>
              </a:extLst>
            </p:cNvPr>
            <p:cNvSpPr/>
            <p:nvPr/>
          </p:nvSpPr>
          <p:spPr>
            <a:xfrm>
              <a:off x="15531331" y="10130072"/>
              <a:ext cx="857339" cy="1037965"/>
            </a:xfrm>
            <a:custGeom>
              <a:avLst/>
              <a:gdLst>
                <a:gd name="connsiteX0" fmla="*/ 0 w 857339"/>
                <a:gd name="connsiteY0" fmla="*/ 14017 h 1037965"/>
                <a:gd name="connsiteX1" fmla="*/ 14017 w 857339"/>
                <a:gd name="connsiteY1" fmla="*/ 0 h 1037965"/>
                <a:gd name="connsiteX2" fmla="*/ 420376 w 857339"/>
                <a:gd name="connsiteY2" fmla="*/ 0 h 1037965"/>
                <a:gd name="connsiteX3" fmla="*/ 843322 w 857339"/>
                <a:gd name="connsiteY3" fmla="*/ 0 h 1037965"/>
                <a:gd name="connsiteX4" fmla="*/ 857339 w 857339"/>
                <a:gd name="connsiteY4" fmla="*/ 14017 h 1037965"/>
                <a:gd name="connsiteX5" fmla="*/ 857339 w 857339"/>
                <a:gd name="connsiteY5" fmla="*/ 518983 h 1037965"/>
                <a:gd name="connsiteX6" fmla="*/ 857339 w 857339"/>
                <a:gd name="connsiteY6" fmla="*/ 1023948 h 1037965"/>
                <a:gd name="connsiteX7" fmla="*/ 843322 w 857339"/>
                <a:gd name="connsiteY7" fmla="*/ 1037965 h 1037965"/>
                <a:gd name="connsiteX8" fmla="*/ 412083 w 857339"/>
                <a:gd name="connsiteY8" fmla="*/ 1037965 h 1037965"/>
                <a:gd name="connsiteX9" fmla="*/ 14017 w 857339"/>
                <a:gd name="connsiteY9" fmla="*/ 1037965 h 1037965"/>
                <a:gd name="connsiteX10" fmla="*/ 0 w 857339"/>
                <a:gd name="connsiteY10" fmla="*/ 1023948 h 1037965"/>
                <a:gd name="connsiteX11" fmla="*/ 0 w 857339"/>
                <a:gd name="connsiteY11" fmla="*/ 539181 h 1037965"/>
                <a:gd name="connsiteX12" fmla="*/ 0 w 857339"/>
                <a:gd name="connsiteY12" fmla="*/ 14017 h 103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339" h="1037965" fill="none" extrusionOk="0">
                  <a:moveTo>
                    <a:pt x="0" y="14017"/>
                  </a:moveTo>
                  <a:cubicBezTo>
                    <a:pt x="35" y="5357"/>
                    <a:pt x="6753" y="980"/>
                    <a:pt x="14017" y="0"/>
                  </a:cubicBezTo>
                  <a:cubicBezTo>
                    <a:pt x="205329" y="4036"/>
                    <a:pt x="289976" y="-4120"/>
                    <a:pt x="420376" y="0"/>
                  </a:cubicBezTo>
                  <a:cubicBezTo>
                    <a:pt x="550776" y="4120"/>
                    <a:pt x="735859" y="-956"/>
                    <a:pt x="843322" y="0"/>
                  </a:cubicBezTo>
                  <a:cubicBezTo>
                    <a:pt x="852048" y="-617"/>
                    <a:pt x="857387" y="4412"/>
                    <a:pt x="857339" y="14017"/>
                  </a:cubicBezTo>
                  <a:cubicBezTo>
                    <a:pt x="849040" y="166461"/>
                    <a:pt x="874419" y="375375"/>
                    <a:pt x="857339" y="518983"/>
                  </a:cubicBezTo>
                  <a:cubicBezTo>
                    <a:pt x="840259" y="662591"/>
                    <a:pt x="873912" y="867841"/>
                    <a:pt x="857339" y="1023948"/>
                  </a:cubicBezTo>
                  <a:cubicBezTo>
                    <a:pt x="858407" y="1031491"/>
                    <a:pt x="852289" y="1037661"/>
                    <a:pt x="843322" y="1037965"/>
                  </a:cubicBezTo>
                  <a:cubicBezTo>
                    <a:pt x="688116" y="1038383"/>
                    <a:pt x="600943" y="1042750"/>
                    <a:pt x="412083" y="1037965"/>
                  </a:cubicBezTo>
                  <a:cubicBezTo>
                    <a:pt x="223223" y="1033180"/>
                    <a:pt x="152525" y="1032144"/>
                    <a:pt x="14017" y="1037965"/>
                  </a:cubicBezTo>
                  <a:cubicBezTo>
                    <a:pt x="5938" y="1038932"/>
                    <a:pt x="-102" y="1032152"/>
                    <a:pt x="0" y="1023948"/>
                  </a:cubicBezTo>
                  <a:cubicBezTo>
                    <a:pt x="14643" y="885254"/>
                    <a:pt x="-23008" y="716776"/>
                    <a:pt x="0" y="539181"/>
                  </a:cubicBezTo>
                  <a:cubicBezTo>
                    <a:pt x="23008" y="361586"/>
                    <a:pt x="6794" y="265064"/>
                    <a:pt x="0" y="14017"/>
                  </a:cubicBezTo>
                  <a:close/>
                </a:path>
                <a:path w="857339" h="1037965" stroke="0" extrusionOk="0">
                  <a:moveTo>
                    <a:pt x="0" y="14017"/>
                  </a:moveTo>
                  <a:cubicBezTo>
                    <a:pt x="289" y="5729"/>
                    <a:pt x="5423" y="1648"/>
                    <a:pt x="14017" y="0"/>
                  </a:cubicBezTo>
                  <a:cubicBezTo>
                    <a:pt x="221001" y="-15081"/>
                    <a:pt x="293569" y="-13688"/>
                    <a:pt x="436963" y="0"/>
                  </a:cubicBezTo>
                  <a:cubicBezTo>
                    <a:pt x="580357" y="13688"/>
                    <a:pt x="696919" y="15410"/>
                    <a:pt x="843322" y="0"/>
                  </a:cubicBezTo>
                  <a:cubicBezTo>
                    <a:pt x="851275" y="-59"/>
                    <a:pt x="858035" y="6816"/>
                    <a:pt x="857339" y="14017"/>
                  </a:cubicBezTo>
                  <a:cubicBezTo>
                    <a:pt x="881343" y="120705"/>
                    <a:pt x="866177" y="392311"/>
                    <a:pt x="857339" y="508883"/>
                  </a:cubicBezTo>
                  <a:cubicBezTo>
                    <a:pt x="848501" y="625455"/>
                    <a:pt x="877512" y="811367"/>
                    <a:pt x="857339" y="1023948"/>
                  </a:cubicBezTo>
                  <a:cubicBezTo>
                    <a:pt x="856921" y="1030134"/>
                    <a:pt x="849688" y="1037194"/>
                    <a:pt x="843322" y="1037965"/>
                  </a:cubicBezTo>
                  <a:cubicBezTo>
                    <a:pt x="693734" y="1031387"/>
                    <a:pt x="642031" y="1032814"/>
                    <a:pt x="453549" y="1037965"/>
                  </a:cubicBezTo>
                  <a:cubicBezTo>
                    <a:pt x="265067" y="1043116"/>
                    <a:pt x="134453" y="1033766"/>
                    <a:pt x="14017" y="1037965"/>
                  </a:cubicBezTo>
                  <a:cubicBezTo>
                    <a:pt x="4535" y="1037585"/>
                    <a:pt x="118" y="1030549"/>
                    <a:pt x="0" y="1023948"/>
                  </a:cubicBezTo>
                  <a:cubicBezTo>
                    <a:pt x="14635" y="864862"/>
                    <a:pt x="-2508" y="740193"/>
                    <a:pt x="0" y="549280"/>
                  </a:cubicBezTo>
                  <a:cubicBezTo>
                    <a:pt x="2508" y="358367"/>
                    <a:pt x="-13755" y="161812"/>
                    <a:pt x="0" y="140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16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2" name="Dropdown Box and Text">
              <a:extLst>
                <a:ext uri="{FF2B5EF4-FFF2-40B4-BE49-F238E27FC236}">
                  <a16:creationId xmlns:a16="http://schemas.microsoft.com/office/drawing/2014/main" id="{40A7180D-B217-4FAF-AE14-CF34661E19B1}"/>
                </a:ext>
              </a:extLst>
            </p:cNvPr>
            <p:cNvSpPr/>
            <p:nvPr/>
          </p:nvSpPr>
          <p:spPr>
            <a:xfrm>
              <a:off x="15526711" y="10111367"/>
              <a:ext cx="861959" cy="239405"/>
            </a:xfrm>
            <a:custGeom>
              <a:avLst/>
              <a:gdLst>
                <a:gd name="connsiteX0" fmla="*/ 0 w 861959"/>
                <a:gd name="connsiteY0" fmla="*/ 15667 h 239405"/>
                <a:gd name="connsiteX1" fmla="*/ 15667 w 861959"/>
                <a:gd name="connsiteY1" fmla="*/ 0 h 239405"/>
                <a:gd name="connsiteX2" fmla="*/ 414367 w 861959"/>
                <a:gd name="connsiteY2" fmla="*/ 0 h 239405"/>
                <a:gd name="connsiteX3" fmla="*/ 846292 w 861959"/>
                <a:gd name="connsiteY3" fmla="*/ 0 h 239405"/>
                <a:gd name="connsiteX4" fmla="*/ 861959 w 861959"/>
                <a:gd name="connsiteY4" fmla="*/ 15667 h 239405"/>
                <a:gd name="connsiteX5" fmla="*/ 861959 w 861959"/>
                <a:gd name="connsiteY5" fmla="*/ 223738 h 239405"/>
                <a:gd name="connsiteX6" fmla="*/ 846292 w 861959"/>
                <a:gd name="connsiteY6" fmla="*/ 239405 h 239405"/>
                <a:gd name="connsiteX7" fmla="*/ 414367 w 861959"/>
                <a:gd name="connsiteY7" fmla="*/ 239405 h 239405"/>
                <a:gd name="connsiteX8" fmla="*/ 15667 w 861959"/>
                <a:gd name="connsiteY8" fmla="*/ 239405 h 239405"/>
                <a:gd name="connsiteX9" fmla="*/ 0 w 861959"/>
                <a:gd name="connsiteY9" fmla="*/ 223738 h 239405"/>
                <a:gd name="connsiteX10" fmla="*/ 0 w 861959"/>
                <a:gd name="connsiteY10" fmla="*/ 15667 h 2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1959" h="239405" fill="none" extrusionOk="0">
                  <a:moveTo>
                    <a:pt x="0" y="15667"/>
                  </a:moveTo>
                  <a:cubicBezTo>
                    <a:pt x="75" y="5908"/>
                    <a:pt x="6120" y="1572"/>
                    <a:pt x="15667" y="0"/>
                  </a:cubicBezTo>
                  <a:cubicBezTo>
                    <a:pt x="183165" y="-4074"/>
                    <a:pt x="316798" y="1463"/>
                    <a:pt x="414367" y="0"/>
                  </a:cubicBezTo>
                  <a:cubicBezTo>
                    <a:pt x="511936" y="-1463"/>
                    <a:pt x="740407" y="-21304"/>
                    <a:pt x="846292" y="0"/>
                  </a:cubicBezTo>
                  <a:cubicBezTo>
                    <a:pt x="853065" y="501"/>
                    <a:pt x="861991" y="6661"/>
                    <a:pt x="861959" y="15667"/>
                  </a:cubicBezTo>
                  <a:cubicBezTo>
                    <a:pt x="861313" y="84052"/>
                    <a:pt x="852822" y="131089"/>
                    <a:pt x="861959" y="223738"/>
                  </a:cubicBezTo>
                  <a:cubicBezTo>
                    <a:pt x="861470" y="233587"/>
                    <a:pt x="855317" y="240031"/>
                    <a:pt x="846292" y="239405"/>
                  </a:cubicBezTo>
                  <a:cubicBezTo>
                    <a:pt x="714406" y="228181"/>
                    <a:pt x="609378" y="231506"/>
                    <a:pt x="414367" y="239405"/>
                  </a:cubicBezTo>
                  <a:cubicBezTo>
                    <a:pt x="219356" y="247304"/>
                    <a:pt x="100386" y="247664"/>
                    <a:pt x="15667" y="239405"/>
                  </a:cubicBezTo>
                  <a:cubicBezTo>
                    <a:pt x="7016" y="239614"/>
                    <a:pt x="566" y="232222"/>
                    <a:pt x="0" y="223738"/>
                  </a:cubicBezTo>
                  <a:cubicBezTo>
                    <a:pt x="3042" y="161816"/>
                    <a:pt x="4748" y="83070"/>
                    <a:pt x="0" y="15667"/>
                  </a:cubicBezTo>
                  <a:close/>
                </a:path>
                <a:path w="861959" h="239405" stroke="0" extrusionOk="0">
                  <a:moveTo>
                    <a:pt x="0" y="15667"/>
                  </a:moveTo>
                  <a:cubicBezTo>
                    <a:pt x="439" y="6184"/>
                    <a:pt x="6615" y="771"/>
                    <a:pt x="15667" y="0"/>
                  </a:cubicBezTo>
                  <a:cubicBezTo>
                    <a:pt x="113532" y="-12349"/>
                    <a:pt x="333174" y="-15516"/>
                    <a:pt x="439286" y="0"/>
                  </a:cubicBezTo>
                  <a:cubicBezTo>
                    <a:pt x="545398" y="15516"/>
                    <a:pt x="760514" y="4252"/>
                    <a:pt x="846292" y="0"/>
                  </a:cubicBezTo>
                  <a:cubicBezTo>
                    <a:pt x="855607" y="-185"/>
                    <a:pt x="863294" y="8050"/>
                    <a:pt x="861959" y="15667"/>
                  </a:cubicBezTo>
                  <a:cubicBezTo>
                    <a:pt x="858277" y="79985"/>
                    <a:pt x="857980" y="164436"/>
                    <a:pt x="861959" y="223738"/>
                  </a:cubicBezTo>
                  <a:cubicBezTo>
                    <a:pt x="860445" y="232181"/>
                    <a:pt x="854418" y="239722"/>
                    <a:pt x="846292" y="239405"/>
                  </a:cubicBezTo>
                  <a:cubicBezTo>
                    <a:pt x="667350" y="226838"/>
                    <a:pt x="520710" y="232542"/>
                    <a:pt x="414367" y="239405"/>
                  </a:cubicBezTo>
                  <a:cubicBezTo>
                    <a:pt x="308025" y="246268"/>
                    <a:pt x="123155" y="235389"/>
                    <a:pt x="15667" y="239405"/>
                  </a:cubicBezTo>
                  <a:cubicBezTo>
                    <a:pt x="6620" y="240987"/>
                    <a:pt x="-1255" y="232264"/>
                    <a:pt x="0" y="223738"/>
                  </a:cubicBezTo>
                  <a:cubicBezTo>
                    <a:pt x="-9592" y="160928"/>
                    <a:pt x="-734" y="119039"/>
                    <a:pt x="0" y="156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65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Dropdown</a:t>
              </a:r>
            </a:p>
          </p:txBody>
        </p:sp>
        <p:grpSp>
          <p:nvGrpSpPr>
            <p:cNvPr id="433" name="Dropdown Icon">
              <a:extLst>
                <a:ext uri="{FF2B5EF4-FFF2-40B4-BE49-F238E27FC236}">
                  <a16:creationId xmlns:a16="http://schemas.microsoft.com/office/drawing/2014/main" id="{96B6E1E8-696C-460B-849F-D37CDCA54535}"/>
                </a:ext>
              </a:extLst>
            </p:cNvPr>
            <p:cNvGrpSpPr/>
            <p:nvPr/>
          </p:nvGrpSpPr>
          <p:grpSpPr>
            <a:xfrm rot="18531467">
              <a:off x="15610820" y="10197612"/>
              <a:ext cx="81860" cy="81128"/>
              <a:chOff x="1391765" y="3123695"/>
              <a:chExt cx="188889" cy="187203"/>
            </a:xfrm>
          </p:grpSpPr>
          <p:cxnSp>
            <p:nvCxnSpPr>
              <p:cNvPr id="437" name="Line 2">
                <a:extLst>
                  <a:ext uri="{FF2B5EF4-FFF2-40B4-BE49-F238E27FC236}">
                    <a16:creationId xmlns:a16="http://schemas.microsoft.com/office/drawing/2014/main" id="{52DADF8B-E92D-490E-AD6C-8C7D3E492B0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470925" y="3201171"/>
                <a:ext cx="109729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Line 1">
                <a:extLst>
                  <a:ext uri="{FF2B5EF4-FFF2-40B4-BE49-F238E27FC236}">
                    <a16:creationId xmlns:a16="http://schemas.microsoft.com/office/drawing/2014/main" id="{25044E2D-C77A-4DB4-9B78-6A029F561609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391765" y="3123695"/>
                <a:ext cx="109729" cy="109730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Dropdown Option 3">
              <a:extLst>
                <a:ext uri="{FF2B5EF4-FFF2-40B4-BE49-F238E27FC236}">
                  <a16:creationId xmlns:a16="http://schemas.microsoft.com/office/drawing/2014/main" id="{8D371D2C-F68F-4DAA-B50E-816D0958604B}"/>
                </a:ext>
              </a:extLst>
            </p:cNvPr>
            <p:cNvSpPr txBox="1"/>
            <p:nvPr/>
          </p:nvSpPr>
          <p:spPr>
            <a:xfrm>
              <a:off x="15555358" y="10934607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  <p:sp>
          <p:nvSpPr>
            <p:cNvPr id="435" name="Highlighted Dropdown Option 2">
              <a:extLst>
                <a:ext uri="{FF2B5EF4-FFF2-40B4-BE49-F238E27FC236}">
                  <a16:creationId xmlns:a16="http://schemas.microsoft.com/office/drawing/2014/main" id="{45053FE5-CCE7-4496-84CB-CC17D19D7424}"/>
                </a:ext>
              </a:extLst>
            </p:cNvPr>
            <p:cNvSpPr/>
            <p:nvPr/>
          </p:nvSpPr>
          <p:spPr>
            <a:xfrm>
              <a:off x="15531046" y="10633876"/>
              <a:ext cx="857415" cy="258968"/>
            </a:xfrm>
            <a:custGeom>
              <a:avLst/>
              <a:gdLst>
                <a:gd name="connsiteX0" fmla="*/ 0 w 857415"/>
                <a:gd name="connsiteY0" fmla="*/ 7381 h 258968"/>
                <a:gd name="connsiteX1" fmla="*/ 7381 w 857415"/>
                <a:gd name="connsiteY1" fmla="*/ 0 h 258968"/>
                <a:gd name="connsiteX2" fmla="*/ 411854 w 857415"/>
                <a:gd name="connsiteY2" fmla="*/ 0 h 258968"/>
                <a:gd name="connsiteX3" fmla="*/ 850034 w 857415"/>
                <a:gd name="connsiteY3" fmla="*/ 0 h 258968"/>
                <a:gd name="connsiteX4" fmla="*/ 857415 w 857415"/>
                <a:gd name="connsiteY4" fmla="*/ 7381 h 258968"/>
                <a:gd name="connsiteX5" fmla="*/ 857415 w 857415"/>
                <a:gd name="connsiteY5" fmla="*/ 251587 h 258968"/>
                <a:gd name="connsiteX6" fmla="*/ 850034 w 857415"/>
                <a:gd name="connsiteY6" fmla="*/ 258968 h 258968"/>
                <a:gd name="connsiteX7" fmla="*/ 411854 w 857415"/>
                <a:gd name="connsiteY7" fmla="*/ 258968 h 258968"/>
                <a:gd name="connsiteX8" fmla="*/ 7381 w 857415"/>
                <a:gd name="connsiteY8" fmla="*/ 258968 h 258968"/>
                <a:gd name="connsiteX9" fmla="*/ 0 w 857415"/>
                <a:gd name="connsiteY9" fmla="*/ 251587 h 258968"/>
                <a:gd name="connsiteX10" fmla="*/ 0 w 857415"/>
                <a:gd name="connsiteY10" fmla="*/ 7381 h 2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415" h="258968" fill="none" extrusionOk="0">
                  <a:moveTo>
                    <a:pt x="0" y="7381"/>
                  </a:moveTo>
                  <a:cubicBezTo>
                    <a:pt x="14" y="3106"/>
                    <a:pt x="3135" y="299"/>
                    <a:pt x="7381" y="0"/>
                  </a:cubicBezTo>
                  <a:cubicBezTo>
                    <a:pt x="170701" y="-9568"/>
                    <a:pt x="326803" y="5205"/>
                    <a:pt x="411854" y="0"/>
                  </a:cubicBezTo>
                  <a:cubicBezTo>
                    <a:pt x="496905" y="-5205"/>
                    <a:pt x="646760" y="-875"/>
                    <a:pt x="850034" y="0"/>
                  </a:cubicBezTo>
                  <a:cubicBezTo>
                    <a:pt x="853391" y="191"/>
                    <a:pt x="857458" y="2827"/>
                    <a:pt x="857415" y="7381"/>
                  </a:cubicBezTo>
                  <a:cubicBezTo>
                    <a:pt x="858180" y="65042"/>
                    <a:pt x="857940" y="153938"/>
                    <a:pt x="857415" y="251587"/>
                  </a:cubicBezTo>
                  <a:cubicBezTo>
                    <a:pt x="857332" y="255867"/>
                    <a:pt x="854546" y="259702"/>
                    <a:pt x="850034" y="258968"/>
                  </a:cubicBezTo>
                  <a:cubicBezTo>
                    <a:pt x="722750" y="276237"/>
                    <a:pt x="597087" y="240205"/>
                    <a:pt x="411854" y="258968"/>
                  </a:cubicBezTo>
                  <a:cubicBezTo>
                    <a:pt x="226621" y="277731"/>
                    <a:pt x="179619" y="242040"/>
                    <a:pt x="7381" y="258968"/>
                  </a:cubicBezTo>
                  <a:cubicBezTo>
                    <a:pt x="3308" y="259295"/>
                    <a:pt x="320" y="255567"/>
                    <a:pt x="0" y="251587"/>
                  </a:cubicBezTo>
                  <a:cubicBezTo>
                    <a:pt x="-8165" y="135243"/>
                    <a:pt x="-5534" y="108649"/>
                    <a:pt x="0" y="7381"/>
                  </a:cubicBezTo>
                  <a:close/>
                </a:path>
                <a:path w="857415" h="258968" stroke="0" extrusionOk="0">
                  <a:moveTo>
                    <a:pt x="0" y="7381"/>
                  </a:moveTo>
                  <a:cubicBezTo>
                    <a:pt x="118" y="3082"/>
                    <a:pt x="3156" y="288"/>
                    <a:pt x="7381" y="0"/>
                  </a:cubicBezTo>
                  <a:cubicBezTo>
                    <a:pt x="190808" y="1554"/>
                    <a:pt x="336616" y="-8218"/>
                    <a:pt x="437134" y="0"/>
                  </a:cubicBezTo>
                  <a:cubicBezTo>
                    <a:pt x="537652" y="8218"/>
                    <a:pt x="753188" y="12646"/>
                    <a:pt x="850034" y="0"/>
                  </a:cubicBezTo>
                  <a:cubicBezTo>
                    <a:pt x="854946" y="-234"/>
                    <a:pt x="857997" y="3757"/>
                    <a:pt x="857415" y="7381"/>
                  </a:cubicBezTo>
                  <a:cubicBezTo>
                    <a:pt x="866049" y="103396"/>
                    <a:pt x="845551" y="133826"/>
                    <a:pt x="857415" y="251587"/>
                  </a:cubicBezTo>
                  <a:cubicBezTo>
                    <a:pt x="857068" y="255615"/>
                    <a:pt x="853920" y="259082"/>
                    <a:pt x="850034" y="258968"/>
                  </a:cubicBezTo>
                  <a:cubicBezTo>
                    <a:pt x="731148" y="277666"/>
                    <a:pt x="623273" y="260435"/>
                    <a:pt x="411854" y="258968"/>
                  </a:cubicBezTo>
                  <a:cubicBezTo>
                    <a:pt x="200435" y="257501"/>
                    <a:pt x="182014" y="271974"/>
                    <a:pt x="7381" y="258968"/>
                  </a:cubicBezTo>
                  <a:cubicBezTo>
                    <a:pt x="3208" y="259356"/>
                    <a:pt x="-212" y="255642"/>
                    <a:pt x="0" y="251587"/>
                  </a:cubicBezTo>
                  <a:cubicBezTo>
                    <a:pt x="5229" y="156752"/>
                    <a:pt x="9933" y="66580"/>
                    <a:pt x="0" y="73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285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Dropdown</a:t>
              </a:r>
            </a:p>
          </p:txBody>
        </p:sp>
        <p:sp>
          <p:nvSpPr>
            <p:cNvPr id="436" name="Dropdown Option 1">
              <a:extLst>
                <a:ext uri="{FF2B5EF4-FFF2-40B4-BE49-F238E27FC236}">
                  <a16:creationId xmlns:a16="http://schemas.microsoft.com/office/drawing/2014/main" id="{AD4BDB3A-C4EB-4041-A85E-F98992D4FAFA}"/>
                </a:ext>
              </a:extLst>
            </p:cNvPr>
            <p:cNvSpPr txBox="1"/>
            <p:nvPr/>
          </p:nvSpPr>
          <p:spPr>
            <a:xfrm>
              <a:off x="15557740" y="10381599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</p:grpSp>
      <p:grpSp>
        <p:nvGrpSpPr>
          <p:cNvPr id="6" name="Dropdown Box 1 Expanded">
            <a:extLst>
              <a:ext uri="{FF2B5EF4-FFF2-40B4-BE49-F238E27FC236}">
                <a16:creationId xmlns:a16="http://schemas.microsoft.com/office/drawing/2014/main" id="{F0BDDD48-8286-4AF4-8330-36EA1D7E1A23}"/>
              </a:ext>
            </a:extLst>
          </p:cNvPr>
          <p:cNvGrpSpPr/>
          <p:nvPr/>
        </p:nvGrpSpPr>
        <p:grpSpPr>
          <a:xfrm>
            <a:off x="4703336" y="5032086"/>
            <a:ext cx="923544" cy="753123"/>
            <a:chOff x="6091317" y="9386699"/>
            <a:chExt cx="923544" cy="753123"/>
          </a:xfrm>
        </p:grpSpPr>
        <p:sp>
          <p:nvSpPr>
            <p:cNvPr id="414" name="Dropdown Expanded Menu Outline">
              <a:extLst>
                <a:ext uri="{FF2B5EF4-FFF2-40B4-BE49-F238E27FC236}">
                  <a16:creationId xmlns:a16="http://schemas.microsoft.com/office/drawing/2014/main" id="{6C54769E-843E-44E0-9ED1-CE8415B0BACC}"/>
                </a:ext>
              </a:extLst>
            </p:cNvPr>
            <p:cNvSpPr/>
            <p:nvPr/>
          </p:nvSpPr>
          <p:spPr>
            <a:xfrm>
              <a:off x="6093521" y="9551325"/>
              <a:ext cx="920211" cy="582435"/>
            </a:xfrm>
            <a:custGeom>
              <a:avLst/>
              <a:gdLst>
                <a:gd name="connsiteX0" fmla="*/ 0 w 920211"/>
                <a:gd name="connsiteY0" fmla="*/ 0 h 582435"/>
                <a:gd name="connsiteX1" fmla="*/ 441701 w 920211"/>
                <a:gd name="connsiteY1" fmla="*/ 0 h 582435"/>
                <a:gd name="connsiteX2" fmla="*/ 920211 w 920211"/>
                <a:gd name="connsiteY2" fmla="*/ 0 h 582435"/>
                <a:gd name="connsiteX3" fmla="*/ 920211 w 920211"/>
                <a:gd name="connsiteY3" fmla="*/ 582435 h 582435"/>
                <a:gd name="connsiteX4" fmla="*/ 487712 w 920211"/>
                <a:gd name="connsiteY4" fmla="*/ 582435 h 582435"/>
                <a:gd name="connsiteX5" fmla="*/ 0 w 920211"/>
                <a:gd name="connsiteY5" fmla="*/ 582435 h 582435"/>
                <a:gd name="connsiteX6" fmla="*/ 0 w 920211"/>
                <a:gd name="connsiteY6" fmla="*/ 0 h 58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0211" h="582435" fill="none" extrusionOk="0">
                  <a:moveTo>
                    <a:pt x="0" y="0"/>
                  </a:moveTo>
                  <a:cubicBezTo>
                    <a:pt x="181379" y="-15359"/>
                    <a:pt x="283351" y="-13268"/>
                    <a:pt x="441701" y="0"/>
                  </a:cubicBezTo>
                  <a:cubicBezTo>
                    <a:pt x="600051" y="13268"/>
                    <a:pt x="740714" y="-17679"/>
                    <a:pt x="920211" y="0"/>
                  </a:cubicBezTo>
                  <a:cubicBezTo>
                    <a:pt x="924990" y="140435"/>
                    <a:pt x="936922" y="291689"/>
                    <a:pt x="920211" y="582435"/>
                  </a:cubicBezTo>
                  <a:cubicBezTo>
                    <a:pt x="705547" y="595091"/>
                    <a:pt x="638446" y="582723"/>
                    <a:pt x="487712" y="582435"/>
                  </a:cubicBezTo>
                  <a:cubicBezTo>
                    <a:pt x="336978" y="582147"/>
                    <a:pt x="183461" y="580483"/>
                    <a:pt x="0" y="582435"/>
                  </a:cubicBezTo>
                  <a:cubicBezTo>
                    <a:pt x="-12168" y="421648"/>
                    <a:pt x="-18952" y="136787"/>
                    <a:pt x="0" y="0"/>
                  </a:cubicBezTo>
                  <a:close/>
                </a:path>
                <a:path w="920211" h="582435" stroke="0" extrusionOk="0">
                  <a:moveTo>
                    <a:pt x="0" y="0"/>
                  </a:moveTo>
                  <a:cubicBezTo>
                    <a:pt x="101890" y="-17905"/>
                    <a:pt x="230257" y="14873"/>
                    <a:pt x="450903" y="0"/>
                  </a:cubicBezTo>
                  <a:cubicBezTo>
                    <a:pt x="671549" y="-14873"/>
                    <a:pt x="689039" y="8722"/>
                    <a:pt x="920211" y="0"/>
                  </a:cubicBezTo>
                  <a:cubicBezTo>
                    <a:pt x="939081" y="288108"/>
                    <a:pt x="922137" y="457735"/>
                    <a:pt x="920211" y="582435"/>
                  </a:cubicBezTo>
                  <a:cubicBezTo>
                    <a:pt x="774592" y="569598"/>
                    <a:pt x="678804" y="569161"/>
                    <a:pt x="487712" y="582435"/>
                  </a:cubicBezTo>
                  <a:cubicBezTo>
                    <a:pt x="296620" y="595709"/>
                    <a:pt x="224270" y="593788"/>
                    <a:pt x="0" y="582435"/>
                  </a:cubicBezTo>
                  <a:cubicBezTo>
                    <a:pt x="18501" y="340266"/>
                    <a:pt x="-7328" y="27969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595959"/>
              </a:solidFill>
              <a:extLst>
                <a:ext uri="{C807C97D-BFC1-408E-A445-0C87EB9F89A2}">
                  <ask:lineSketchStyleProps xmlns:ask="http://schemas.microsoft.com/office/drawing/2018/sketchyshapes" sd="31149276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Highlighted Option Text 2">
              <a:extLst>
                <a:ext uri="{FF2B5EF4-FFF2-40B4-BE49-F238E27FC236}">
                  <a16:creationId xmlns:a16="http://schemas.microsoft.com/office/drawing/2014/main" id="{83A2ECCA-000C-4518-979A-5D92D33DD61D}"/>
                </a:ext>
              </a:extLst>
            </p:cNvPr>
            <p:cNvSpPr/>
            <p:nvPr/>
          </p:nvSpPr>
          <p:spPr>
            <a:xfrm>
              <a:off x="6094533" y="9748302"/>
              <a:ext cx="917418" cy="205389"/>
            </a:xfrm>
            <a:custGeom>
              <a:avLst/>
              <a:gdLst>
                <a:gd name="connsiteX0" fmla="*/ 0 w 917418"/>
                <a:gd name="connsiteY0" fmla="*/ 0 h 205389"/>
                <a:gd name="connsiteX1" fmla="*/ 449535 w 917418"/>
                <a:gd name="connsiteY1" fmla="*/ 0 h 205389"/>
                <a:gd name="connsiteX2" fmla="*/ 917418 w 917418"/>
                <a:gd name="connsiteY2" fmla="*/ 0 h 205389"/>
                <a:gd name="connsiteX3" fmla="*/ 917418 w 917418"/>
                <a:gd name="connsiteY3" fmla="*/ 205389 h 205389"/>
                <a:gd name="connsiteX4" fmla="*/ 449535 w 917418"/>
                <a:gd name="connsiteY4" fmla="*/ 205389 h 205389"/>
                <a:gd name="connsiteX5" fmla="*/ 0 w 917418"/>
                <a:gd name="connsiteY5" fmla="*/ 205389 h 205389"/>
                <a:gd name="connsiteX6" fmla="*/ 0 w 917418"/>
                <a:gd name="connsiteY6" fmla="*/ 0 h 2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418" h="205389" fill="none" extrusionOk="0">
                  <a:moveTo>
                    <a:pt x="0" y="0"/>
                  </a:moveTo>
                  <a:cubicBezTo>
                    <a:pt x="175941" y="21356"/>
                    <a:pt x="310163" y="5276"/>
                    <a:pt x="449535" y="0"/>
                  </a:cubicBezTo>
                  <a:cubicBezTo>
                    <a:pt x="588907" y="-5276"/>
                    <a:pt x="819228" y="-22947"/>
                    <a:pt x="917418" y="0"/>
                  </a:cubicBezTo>
                  <a:cubicBezTo>
                    <a:pt x="921228" y="98064"/>
                    <a:pt x="914618" y="110313"/>
                    <a:pt x="917418" y="205389"/>
                  </a:cubicBezTo>
                  <a:cubicBezTo>
                    <a:pt x="818107" y="223808"/>
                    <a:pt x="589172" y="190865"/>
                    <a:pt x="449535" y="205389"/>
                  </a:cubicBezTo>
                  <a:cubicBezTo>
                    <a:pt x="309898" y="219913"/>
                    <a:pt x="131162" y="193590"/>
                    <a:pt x="0" y="205389"/>
                  </a:cubicBezTo>
                  <a:cubicBezTo>
                    <a:pt x="3819" y="122069"/>
                    <a:pt x="-289" y="70001"/>
                    <a:pt x="0" y="0"/>
                  </a:cubicBezTo>
                  <a:close/>
                </a:path>
                <a:path w="917418" h="205389" stroke="0" extrusionOk="0">
                  <a:moveTo>
                    <a:pt x="0" y="0"/>
                  </a:moveTo>
                  <a:cubicBezTo>
                    <a:pt x="100004" y="-20816"/>
                    <a:pt x="294500" y="11473"/>
                    <a:pt x="477057" y="0"/>
                  </a:cubicBezTo>
                  <a:cubicBezTo>
                    <a:pt x="659614" y="-11473"/>
                    <a:pt x="757052" y="9732"/>
                    <a:pt x="917418" y="0"/>
                  </a:cubicBezTo>
                  <a:cubicBezTo>
                    <a:pt x="910435" y="82977"/>
                    <a:pt x="915276" y="141057"/>
                    <a:pt x="917418" y="205389"/>
                  </a:cubicBezTo>
                  <a:cubicBezTo>
                    <a:pt x="790211" y="216613"/>
                    <a:pt x="607234" y="199123"/>
                    <a:pt x="449535" y="205389"/>
                  </a:cubicBezTo>
                  <a:cubicBezTo>
                    <a:pt x="291836" y="211655"/>
                    <a:pt x="201222" y="225165"/>
                    <a:pt x="0" y="205389"/>
                  </a:cubicBezTo>
                  <a:cubicBezTo>
                    <a:pt x="-6331" y="120122"/>
                    <a:pt x="-2965" y="42216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0033710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ption Text 3">
              <a:extLst>
                <a:ext uri="{FF2B5EF4-FFF2-40B4-BE49-F238E27FC236}">
                  <a16:creationId xmlns:a16="http://schemas.microsoft.com/office/drawing/2014/main" id="{0545649F-7529-4EC5-B288-057B5DF0A43D}"/>
                </a:ext>
              </a:extLst>
            </p:cNvPr>
            <p:cNvSpPr txBox="1"/>
            <p:nvPr/>
          </p:nvSpPr>
          <p:spPr>
            <a:xfrm>
              <a:off x="6115275" y="9964871"/>
              <a:ext cx="854598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417" name="Option Text 2">
              <a:extLst>
                <a:ext uri="{FF2B5EF4-FFF2-40B4-BE49-F238E27FC236}">
                  <a16:creationId xmlns:a16="http://schemas.microsoft.com/office/drawing/2014/main" id="{57CEDD32-A7CE-4684-8D65-AA1D089E7648}"/>
                </a:ext>
              </a:extLst>
            </p:cNvPr>
            <p:cNvSpPr txBox="1"/>
            <p:nvPr/>
          </p:nvSpPr>
          <p:spPr>
            <a:xfrm>
              <a:off x="6115276" y="9766399"/>
              <a:ext cx="857515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1">
                      <a:lumMod val="50000"/>
                    </a:schemeClr>
                  </a:solidFill>
                </a:rPr>
                <a:t>Item 2</a:t>
              </a:r>
            </a:p>
          </p:txBody>
        </p:sp>
        <p:sp>
          <p:nvSpPr>
            <p:cNvPr id="418" name="Option Text 1">
              <a:extLst>
                <a:ext uri="{FF2B5EF4-FFF2-40B4-BE49-F238E27FC236}">
                  <a16:creationId xmlns:a16="http://schemas.microsoft.com/office/drawing/2014/main" id="{D9BAFCB7-F384-447A-87C8-C679FE0DDA12}"/>
                </a:ext>
              </a:extLst>
            </p:cNvPr>
            <p:cNvSpPr txBox="1"/>
            <p:nvPr/>
          </p:nvSpPr>
          <p:spPr>
            <a:xfrm>
              <a:off x="6114264" y="9572022"/>
              <a:ext cx="85852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1</a:t>
              </a:r>
            </a:p>
          </p:txBody>
        </p:sp>
        <p:sp>
          <p:nvSpPr>
            <p:cNvPr id="408" name="Dropdown Box">
              <a:extLst>
                <a:ext uri="{FF2B5EF4-FFF2-40B4-BE49-F238E27FC236}">
                  <a16:creationId xmlns:a16="http://schemas.microsoft.com/office/drawing/2014/main" id="{6532AA91-3C07-43B8-BA3D-0F04290D5B40}"/>
                </a:ext>
              </a:extLst>
            </p:cNvPr>
            <p:cNvSpPr/>
            <p:nvPr/>
          </p:nvSpPr>
          <p:spPr>
            <a:xfrm>
              <a:off x="6091317" y="9386699"/>
              <a:ext cx="923544" cy="180781"/>
            </a:xfrm>
            <a:custGeom>
              <a:avLst/>
              <a:gdLst>
                <a:gd name="connsiteX0" fmla="*/ 0 w 923544"/>
                <a:gd name="connsiteY0" fmla="*/ 14661 h 180781"/>
                <a:gd name="connsiteX1" fmla="*/ 14661 w 923544"/>
                <a:gd name="connsiteY1" fmla="*/ 0 h 180781"/>
                <a:gd name="connsiteX2" fmla="*/ 443888 w 923544"/>
                <a:gd name="connsiteY2" fmla="*/ 0 h 180781"/>
                <a:gd name="connsiteX3" fmla="*/ 908883 w 923544"/>
                <a:gd name="connsiteY3" fmla="*/ 0 h 180781"/>
                <a:gd name="connsiteX4" fmla="*/ 923544 w 923544"/>
                <a:gd name="connsiteY4" fmla="*/ 14661 h 180781"/>
                <a:gd name="connsiteX5" fmla="*/ 923544 w 923544"/>
                <a:gd name="connsiteY5" fmla="*/ 166120 h 180781"/>
                <a:gd name="connsiteX6" fmla="*/ 908883 w 923544"/>
                <a:gd name="connsiteY6" fmla="*/ 180781 h 180781"/>
                <a:gd name="connsiteX7" fmla="*/ 443888 w 923544"/>
                <a:gd name="connsiteY7" fmla="*/ 180781 h 180781"/>
                <a:gd name="connsiteX8" fmla="*/ 14661 w 923544"/>
                <a:gd name="connsiteY8" fmla="*/ 180781 h 180781"/>
                <a:gd name="connsiteX9" fmla="*/ 0 w 923544"/>
                <a:gd name="connsiteY9" fmla="*/ 166120 h 180781"/>
                <a:gd name="connsiteX10" fmla="*/ 0 w 923544"/>
                <a:gd name="connsiteY10" fmla="*/ 14661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3544" h="180781" fill="none" extrusionOk="0">
                  <a:moveTo>
                    <a:pt x="0" y="14661"/>
                  </a:moveTo>
                  <a:cubicBezTo>
                    <a:pt x="37" y="6015"/>
                    <a:pt x="6029" y="942"/>
                    <a:pt x="14661" y="0"/>
                  </a:cubicBezTo>
                  <a:cubicBezTo>
                    <a:pt x="225520" y="-20467"/>
                    <a:pt x="259555" y="-9009"/>
                    <a:pt x="443888" y="0"/>
                  </a:cubicBezTo>
                  <a:cubicBezTo>
                    <a:pt x="628221" y="9009"/>
                    <a:pt x="705076" y="-15336"/>
                    <a:pt x="908883" y="0"/>
                  </a:cubicBezTo>
                  <a:cubicBezTo>
                    <a:pt x="916502" y="127"/>
                    <a:pt x="923705" y="4777"/>
                    <a:pt x="923544" y="14661"/>
                  </a:cubicBezTo>
                  <a:cubicBezTo>
                    <a:pt x="920997" y="49049"/>
                    <a:pt x="925180" y="103088"/>
                    <a:pt x="923544" y="166120"/>
                  </a:cubicBezTo>
                  <a:cubicBezTo>
                    <a:pt x="922898" y="175798"/>
                    <a:pt x="917743" y="182065"/>
                    <a:pt x="908883" y="180781"/>
                  </a:cubicBezTo>
                  <a:cubicBezTo>
                    <a:pt x="754184" y="184280"/>
                    <a:pt x="631646" y="179084"/>
                    <a:pt x="443888" y="180781"/>
                  </a:cubicBezTo>
                  <a:cubicBezTo>
                    <a:pt x="256130" y="182478"/>
                    <a:pt x="226421" y="191123"/>
                    <a:pt x="14661" y="180781"/>
                  </a:cubicBezTo>
                  <a:cubicBezTo>
                    <a:pt x="6581" y="182503"/>
                    <a:pt x="936" y="173938"/>
                    <a:pt x="0" y="166120"/>
                  </a:cubicBezTo>
                  <a:cubicBezTo>
                    <a:pt x="2069" y="117258"/>
                    <a:pt x="4963" y="46189"/>
                    <a:pt x="0" y="14661"/>
                  </a:cubicBezTo>
                  <a:close/>
                </a:path>
                <a:path w="923544" h="180781" stroke="0" extrusionOk="0">
                  <a:moveTo>
                    <a:pt x="0" y="14661"/>
                  </a:moveTo>
                  <a:cubicBezTo>
                    <a:pt x="933" y="4800"/>
                    <a:pt x="6115" y="867"/>
                    <a:pt x="14661" y="0"/>
                  </a:cubicBezTo>
                  <a:cubicBezTo>
                    <a:pt x="196028" y="-9527"/>
                    <a:pt x="294155" y="-17851"/>
                    <a:pt x="470714" y="0"/>
                  </a:cubicBezTo>
                  <a:cubicBezTo>
                    <a:pt x="647273" y="17851"/>
                    <a:pt x="708445" y="-2157"/>
                    <a:pt x="908883" y="0"/>
                  </a:cubicBezTo>
                  <a:cubicBezTo>
                    <a:pt x="917758" y="-218"/>
                    <a:pt x="924384" y="7216"/>
                    <a:pt x="923544" y="14661"/>
                  </a:cubicBezTo>
                  <a:cubicBezTo>
                    <a:pt x="926865" y="88328"/>
                    <a:pt x="927415" y="121714"/>
                    <a:pt x="923544" y="166120"/>
                  </a:cubicBezTo>
                  <a:cubicBezTo>
                    <a:pt x="921827" y="173979"/>
                    <a:pt x="916402" y="181129"/>
                    <a:pt x="908883" y="180781"/>
                  </a:cubicBezTo>
                  <a:cubicBezTo>
                    <a:pt x="797575" y="196445"/>
                    <a:pt x="558529" y="199429"/>
                    <a:pt x="443888" y="180781"/>
                  </a:cubicBezTo>
                  <a:cubicBezTo>
                    <a:pt x="329247" y="162133"/>
                    <a:pt x="124753" y="165452"/>
                    <a:pt x="14661" y="180781"/>
                  </a:cubicBezTo>
                  <a:cubicBezTo>
                    <a:pt x="6286" y="181899"/>
                    <a:pt x="-1081" y="174108"/>
                    <a:pt x="0" y="166120"/>
                  </a:cubicBezTo>
                  <a:cubicBezTo>
                    <a:pt x="-2531" y="122490"/>
                    <a:pt x="7444" y="84285"/>
                    <a:pt x="0" y="1466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811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Dropdown Icon Background">
              <a:extLst>
                <a:ext uri="{FF2B5EF4-FFF2-40B4-BE49-F238E27FC236}">
                  <a16:creationId xmlns:a16="http://schemas.microsoft.com/office/drawing/2014/main" id="{B1ED7F12-9319-48B3-875F-136B6D8B4FA7}"/>
                </a:ext>
              </a:extLst>
            </p:cNvPr>
            <p:cNvSpPr/>
            <p:nvPr/>
          </p:nvSpPr>
          <p:spPr>
            <a:xfrm>
              <a:off x="6806748" y="9386699"/>
              <a:ext cx="207226" cy="180781"/>
            </a:xfrm>
            <a:custGeom>
              <a:avLst/>
              <a:gdLst>
                <a:gd name="connsiteX0" fmla="*/ 0 w 207226"/>
                <a:gd name="connsiteY0" fmla="*/ 7895 h 180781"/>
                <a:gd name="connsiteX1" fmla="*/ 7895 w 207226"/>
                <a:gd name="connsiteY1" fmla="*/ 0 h 180781"/>
                <a:gd name="connsiteX2" fmla="*/ 199331 w 207226"/>
                <a:gd name="connsiteY2" fmla="*/ 0 h 180781"/>
                <a:gd name="connsiteX3" fmla="*/ 207226 w 207226"/>
                <a:gd name="connsiteY3" fmla="*/ 7895 h 180781"/>
                <a:gd name="connsiteX4" fmla="*/ 207226 w 207226"/>
                <a:gd name="connsiteY4" fmla="*/ 172886 h 180781"/>
                <a:gd name="connsiteX5" fmla="*/ 199331 w 207226"/>
                <a:gd name="connsiteY5" fmla="*/ 180781 h 180781"/>
                <a:gd name="connsiteX6" fmla="*/ 7895 w 207226"/>
                <a:gd name="connsiteY6" fmla="*/ 180781 h 180781"/>
                <a:gd name="connsiteX7" fmla="*/ 0 w 207226"/>
                <a:gd name="connsiteY7" fmla="*/ 172886 h 180781"/>
                <a:gd name="connsiteX8" fmla="*/ 0 w 207226"/>
                <a:gd name="connsiteY8" fmla="*/ 7895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226" h="180781" fill="none" extrusionOk="0">
                  <a:moveTo>
                    <a:pt x="0" y="7895"/>
                  </a:moveTo>
                  <a:cubicBezTo>
                    <a:pt x="-497" y="3426"/>
                    <a:pt x="3611" y="-729"/>
                    <a:pt x="7895" y="0"/>
                  </a:cubicBezTo>
                  <a:cubicBezTo>
                    <a:pt x="54353" y="2720"/>
                    <a:pt x="160450" y="-3801"/>
                    <a:pt x="199331" y="0"/>
                  </a:cubicBezTo>
                  <a:cubicBezTo>
                    <a:pt x="204111" y="897"/>
                    <a:pt x="207582" y="4473"/>
                    <a:pt x="207226" y="7895"/>
                  </a:cubicBezTo>
                  <a:cubicBezTo>
                    <a:pt x="209126" y="51158"/>
                    <a:pt x="208433" y="131317"/>
                    <a:pt x="207226" y="172886"/>
                  </a:cubicBezTo>
                  <a:cubicBezTo>
                    <a:pt x="206832" y="177351"/>
                    <a:pt x="203723" y="180430"/>
                    <a:pt x="199331" y="180781"/>
                  </a:cubicBezTo>
                  <a:cubicBezTo>
                    <a:pt x="124879" y="181332"/>
                    <a:pt x="93710" y="185334"/>
                    <a:pt x="7895" y="180781"/>
                  </a:cubicBezTo>
                  <a:cubicBezTo>
                    <a:pt x="3251" y="181475"/>
                    <a:pt x="394" y="177909"/>
                    <a:pt x="0" y="172886"/>
                  </a:cubicBezTo>
                  <a:cubicBezTo>
                    <a:pt x="7972" y="102966"/>
                    <a:pt x="1480" y="81027"/>
                    <a:pt x="0" y="7895"/>
                  </a:cubicBezTo>
                  <a:close/>
                </a:path>
                <a:path w="207226" h="180781" stroke="0" extrusionOk="0">
                  <a:moveTo>
                    <a:pt x="0" y="7895"/>
                  </a:moveTo>
                  <a:cubicBezTo>
                    <a:pt x="164" y="3226"/>
                    <a:pt x="3076" y="887"/>
                    <a:pt x="7895" y="0"/>
                  </a:cubicBezTo>
                  <a:cubicBezTo>
                    <a:pt x="47096" y="-3513"/>
                    <a:pt x="135632" y="4631"/>
                    <a:pt x="199331" y="0"/>
                  </a:cubicBezTo>
                  <a:cubicBezTo>
                    <a:pt x="202944" y="-33"/>
                    <a:pt x="207381" y="2607"/>
                    <a:pt x="207226" y="7895"/>
                  </a:cubicBezTo>
                  <a:cubicBezTo>
                    <a:pt x="208956" y="51080"/>
                    <a:pt x="211880" y="122579"/>
                    <a:pt x="207226" y="172886"/>
                  </a:cubicBezTo>
                  <a:cubicBezTo>
                    <a:pt x="207601" y="178221"/>
                    <a:pt x="203562" y="179932"/>
                    <a:pt x="199331" y="180781"/>
                  </a:cubicBezTo>
                  <a:cubicBezTo>
                    <a:pt x="113962" y="174122"/>
                    <a:pt x="85581" y="182848"/>
                    <a:pt x="7895" y="180781"/>
                  </a:cubicBezTo>
                  <a:cubicBezTo>
                    <a:pt x="3530" y="180176"/>
                    <a:pt x="-34" y="176391"/>
                    <a:pt x="0" y="172886"/>
                  </a:cubicBezTo>
                  <a:cubicBezTo>
                    <a:pt x="-7539" y="136262"/>
                    <a:pt x="4538" y="65189"/>
                    <a:pt x="0" y="78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3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Dropdown Text">
              <a:extLst>
                <a:ext uri="{FF2B5EF4-FFF2-40B4-BE49-F238E27FC236}">
                  <a16:creationId xmlns:a16="http://schemas.microsoft.com/office/drawing/2014/main" id="{AD669CCA-72E9-41B5-8A48-987304E3E0F2}"/>
                </a:ext>
              </a:extLst>
            </p:cNvPr>
            <p:cNvSpPr txBox="1"/>
            <p:nvPr/>
          </p:nvSpPr>
          <p:spPr>
            <a:xfrm>
              <a:off x="6109005" y="9386753"/>
              <a:ext cx="62594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Select</a:t>
              </a:r>
            </a:p>
          </p:txBody>
        </p:sp>
        <p:grpSp>
          <p:nvGrpSpPr>
            <p:cNvPr id="411" name="Dropdown Icon">
              <a:extLst>
                <a:ext uri="{FF2B5EF4-FFF2-40B4-BE49-F238E27FC236}">
                  <a16:creationId xmlns:a16="http://schemas.microsoft.com/office/drawing/2014/main" id="{51D7B79E-4105-4484-9181-7ED32E295021}"/>
                </a:ext>
              </a:extLst>
            </p:cNvPr>
            <p:cNvGrpSpPr/>
            <p:nvPr/>
          </p:nvGrpSpPr>
          <p:grpSpPr>
            <a:xfrm rot="2746039" flipH="1">
              <a:off x="6883959" y="9450289"/>
              <a:ext cx="59418" cy="62151"/>
              <a:chOff x="1480955" y="3194964"/>
              <a:chExt cx="182924" cy="191600"/>
            </a:xfrm>
          </p:grpSpPr>
          <p:cxnSp>
            <p:nvCxnSpPr>
              <p:cNvPr id="412" name="Line 2">
                <a:extLst>
                  <a:ext uri="{FF2B5EF4-FFF2-40B4-BE49-F238E27FC236}">
                    <a16:creationId xmlns:a16="http://schemas.microsoft.com/office/drawing/2014/main" id="{52E2D549-8709-4169-96F3-72FB29BF952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Line 1">
                <a:extLst>
                  <a:ext uri="{FF2B5EF4-FFF2-40B4-BE49-F238E27FC236}">
                    <a16:creationId xmlns:a16="http://schemas.microsoft.com/office/drawing/2014/main" id="{7BA062E1-2EC7-475E-ACD6-29C142F5914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2" name="Menu 1">
            <a:extLst>
              <a:ext uri="{FF2B5EF4-FFF2-40B4-BE49-F238E27FC236}">
                <a16:creationId xmlns:a16="http://schemas.microsoft.com/office/drawing/2014/main" id="{35AED392-5256-4C04-9193-12870CB19CDE}"/>
              </a:ext>
            </a:extLst>
          </p:cNvPr>
          <p:cNvGrpSpPr/>
          <p:nvPr/>
        </p:nvGrpSpPr>
        <p:grpSpPr>
          <a:xfrm>
            <a:off x="4688815" y="6023455"/>
            <a:ext cx="3090672" cy="283464"/>
            <a:chOff x="586017" y="1631903"/>
            <a:chExt cx="4330789" cy="254416"/>
          </a:xfrm>
        </p:grpSpPr>
        <p:sp>
          <p:nvSpPr>
            <p:cNvPr id="334" name="Menu 1 Background">
              <a:extLst>
                <a:ext uri="{FF2B5EF4-FFF2-40B4-BE49-F238E27FC236}">
                  <a16:creationId xmlns:a16="http://schemas.microsoft.com/office/drawing/2014/main" id="{7090682E-1845-4E98-91D9-5AF2520F033C}"/>
                </a:ext>
              </a:extLst>
            </p:cNvPr>
            <p:cNvSpPr/>
            <p:nvPr/>
          </p:nvSpPr>
          <p:spPr>
            <a:xfrm>
              <a:off x="586017" y="1633459"/>
              <a:ext cx="4330789" cy="240894"/>
            </a:xfrm>
            <a:custGeom>
              <a:avLst/>
              <a:gdLst>
                <a:gd name="connsiteX0" fmla="*/ 0 w 4330789"/>
                <a:gd name="connsiteY0" fmla="*/ 0 h 240894"/>
                <a:gd name="connsiteX1" fmla="*/ 575376 w 4330789"/>
                <a:gd name="connsiteY1" fmla="*/ 0 h 240894"/>
                <a:gd name="connsiteX2" fmla="*/ 1064137 w 4330789"/>
                <a:gd name="connsiteY2" fmla="*/ 0 h 240894"/>
                <a:gd name="connsiteX3" fmla="*/ 1596205 w 4330789"/>
                <a:gd name="connsiteY3" fmla="*/ 0 h 240894"/>
                <a:gd name="connsiteX4" fmla="*/ 2258197 w 4330789"/>
                <a:gd name="connsiteY4" fmla="*/ 0 h 240894"/>
                <a:gd name="connsiteX5" fmla="*/ 2833573 w 4330789"/>
                <a:gd name="connsiteY5" fmla="*/ 0 h 240894"/>
                <a:gd name="connsiteX6" fmla="*/ 3365642 w 4330789"/>
                <a:gd name="connsiteY6" fmla="*/ 0 h 240894"/>
                <a:gd name="connsiteX7" fmla="*/ 4330789 w 4330789"/>
                <a:gd name="connsiteY7" fmla="*/ 0 h 240894"/>
                <a:gd name="connsiteX8" fmla="*/ 4330789 w 4330789"/>
                <a:gd name="connsiteY8" fmla="*/ 240894 h 240894"/>
                <a:gd name="connsiteX9" fmla="*/ 3712105 w 4330789"/>
                <a:gd name="connsiteY9" fmla="*/ 240894 h 240894"/>
                <a:gd name="connsiteX10" fmla="*/ 3180036 w 4330789"/>
                <a:gd name="connsiteY10" fmla="*/ 240894 h 240894"/>
                <a:gd name="connsiteX11" fmla="*/ 2474737 w 4330789"/>
                <a:gd name="connsiteY11" fmla="*/ 240894 h 240894"/>
                <a:gd name="connsiteX12" fmla="*/ 1899360 w 4330789"/>
                <a:gd name="connsiteY12" fmla="*/ 240894 h 240894"/>
                <a:gd name="connsiteX13" fmla="*/ 1410600 w 4330789"/>
                <a:gd name="connsiteY13" fmla="*/ 240894 h 240894"/>
                <a:gd name="connsiteX14" fmla="*/ 748608 w 4330789"/>
                <a:gd name="connsiteY14" fmla="*/ 240894 h 240894"/>
                <a:gd name="connsiteX15" fmla="*/ 0 w 4330789"/>
                <a:gd name="connsiteY15" fmla="*/ 240894 h 240894"/>
                <a:gd name="connsiteX16" fmla="*/ 0 w 4330789"/>
                <a:gd name="connsiteY16" fmla="*/ 0 h 24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240894" fill="none" extrusionOk="0">
                  <a:moveTo>
                    <a:pt x="0" y="0"/>
                  </a:moveTo>
                  <a:cubicBezTo>
                    <a:pt x="285796" y="-25887"/>
                    <a:pt x="393587" y="10882"/>
                    <a:pt x="575376" y="0"/>
                  </a:cubicBezTo>
                  <a:cubicBezTo>
                    <a:pt x="757165" y="-10882"/>
                    <a:pt x="848157" y="-5311"/>
                    <a:pt x="1064137" y="0"/>
                  </a:cubicBezTo>
                  <a:cubicBezTo>
                    <a:pt x="1280117" y="5311"/>
                    <a:pt x="1331528" y="-2738"/>
                    <a:pt x="1596205" y="0"/>
                  </a:cubicBezTo>
                  <a:cubicBezTo>
                    <a:pt x="1860882" y="2738"/>
                    <a:pt x="2000181" y="10610"/>
                    <a:pt x="2258197" y="0"/>
                  </a:cubicBezTo>
                  <a:cubicBezTo>
                    <a:pt x="2516213" y="-10610"/>
                    <a:pt x="2678418" y="15827"/>
                    <a:pt x="2833573" y="0"/>
                  </a:cubicBezTo>
                  <a:cubicBezTo>
                    <a:pt x="2988728" y="-15827"/>
                    <a:pt x="3195282" y="-17405"/>
                    <a:pt x="3365642" y="0"/>
                  </a:cubicBezTo>
                  <a:cubicBezTo>
                    <a:pt x="3536002" y="17405"/>
                    <a:pt x="3902671" y="-555"/>
                    <a:pt x="4330789" y="0"/>
                  </a:cubicBezTo>
                  <a:cubicBezTo>
                    <a:pt x="4320234" y="112225"/>
                    <a:pt x="4328656" y="186029"/>
                    <a:pt x="4330789" y="240894"/>
                  </a:cubicBezTo>
                  <a:cubicBezTo>
                    <a:pt x="4022377" y="241889"/>
                    <a:pt x="4002585" y="266327"/>
                    <a:pt x="3712105" y="240894"/>
                  </a:cubicBezTo>
                  <a:cubicBezTo>
                    <a:pt x="3421625" y="215461"/>
                    <a:pt x="3419122" y="259873"/>
                    <a:pt x="3180036" y="240894"/>
                  </a:cubicBezTo>
                  <a:cubicBezTo>
                    <a:pt x="2940950" y="221915"/>
                    <a:pt x="2716897" y="248722"/>
                    <a:pt x="2474737" y="240894"/>
                  </a:cubicBezTo>
                  <a:cubicBezTo>
                    <a:pt x="2232577" y="233066"/>
                    <a:pt x="2178946" y="232415"/>
                    <a:pt x="1899360" y="240894"/>
                  </a:cubicBezTo>
                  <a:cubicBezTo>
                    <a:pt x="1619774" y="249373"/>
                    <a:pt x="1548132" y="241059"/>
                    <a:pt x="1410600" y="240894"/>
                  </a:cubicBezTo>
                  <a:cubicBezTo>
                    <a:pt x="1273068" y="240729"/>
                    <a:pt x="1066041" y="222198"/>
                    <a:pt x="748608" y="240894"/>
                  </a:cubicBezTo>
                  <a:cubicBezTo>
                    <a:pt x="431175" y="259590"/>
                    <a:pt x="333882" y="242336"/>
                    <a:pt x="0" y="240894"/>
                  </a:cubicBezTo>
                  <a:cubicBezTo>
                    <a:pt x="-4599" y="171591"/>
                    <a:pt x="-9741" y="72916"/>
                    <a:pt x="0" y="0"/>
                  </a:cubicBezTo>
                  <a:close/>
                </a:path>
                <a:path w="4330789" h="240894" stroke="0" extrusionOk="0">
                  <a:moveTo>
                    <a:pt x="0" y="0"/>
                  </a:moveTo>
                  <a:cubicBezTo>
                    <a:pt x="211174" y="9023"/>
                    <a:pt x="379325" y="-23022"/>
                    <a:pt x="575376" y="0"/>
                  </a:cubicBezTo>
                  <a:cubicBezTo>
                    <a:pt x="771427" y="23022"/>
                    <a:pt x="912310" y="14333"/>
                    <a:pt x="1064137" y="0"/>
                  </a:cubicBezTo>
                  <a:cubicBezTo>
                    <a:pt x="1215964" y="-14333"/>
                    <a:pt x="1482893" y="34136"/>
                    <a:pt x="1769437" y="0"/>
                  </a:cubicBezTo>
                  <a:cubicBezTo>
                    <a:pt x="2055981" y="-34136"/>
                    <a:pt x="2111151" y="16588"/>
                    <a:pt x="2344813" y="0"/>
                  </a:cubicBezTo>
                  <a:cubicBezTo>
                    <a:pt x="2578475" y="-16588"/>
                    <a:pt x="2654166" y="6368"/>
                    <a:pt x="2920189" y="0"/>
                  </a:cubicBezTo>
                  <a:cubicBezTo>
                    <a:pt x="3186212" y="-6368"/>
                    <a:pt x="3348550" y="31216"/>
                    <a:pt x="3625489" y="0"/>
                  </a:cubicBezTo>
                  <a:cubicBezTo>
                    <a:pt x="3902428" y="-31216"/>
                    <a:pt x="4172090" y="-888"/>
                    <a:pt x="4330789" y="0"/>
                  </a:cubicBezTo>
                  <a:cubicBezTo>
                    <a:pt x="4330905" y="97993"/>
                    <a:pt x="4319423" y="144488"/>
                    <a:pt x="4330789" y="240894"/>
                  </a:cubicBezTo>
                  <a:cubicBezTo>
                    <a:pt x="4116189" y="224752"/>
                    <a:pt x="4037078" y="220457"/>
                    <a:pt x="3798721" y="240894"/>
                  </a:cubicBezTo>
                  <a:cubicBezTo>
                    <a:pt x="3560364" y="261331"/>
                    <a:pt x="3354336" y="262477"/>
                    <a:pt x="3180036" y="240894"/>
                  </a:cubicBezTo>
                  <a:cubicBezTo>
                    <a:pt x="3005737" y="219311"/>
                    <a:pt x="2690163" y="259644"/>
                    <a:pt x="2561352" y="240894"/>
                  </a:cubicBezTo>
                  <a:cubicBezTo>
                    <a:pt x="2432541" y="222144"/>
                    <a:pt x="2254869" y="265347"/>
                    <a:pt x="1985976" y="240894"/>
                  </a:cubicBezTo>
                  <a:cubicBezTo>
                    <a:pt x="1717083" y="216441"/>
                    <a:pt x="1474895" y="234145"/>
                    <a:pt x="1280676" y="240894"/>
                  </a:cubicBezTo>
                  <a:cubicBezTo>
                    <a:pt x="1086457" y="247643"/>
                    <a:pt x="802796" y="248638"/>
                    <a:pt x="575376" y="240894"/>
                  </a:cubicBezTo>
                  <a:cubicBezTo>
                    <a:pt x="347956" y="233150"/>
                    <a:pt x="154215" y="217337"/>
                    <a:pt x="0" y="240894"/>
                  </a:cubicBezTo>
                  <a:cubicBezTo>
                    <a:pt x="3583" y="145362"/>
                    <a:pt x="80" y="795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Selected Menu Item Background">
              <a:extLst>
                <a:ext uri="{FF2B5EF4-FFF2-40B4-BE49-F238E27FC236}">
                  <a16:creationId xmlns:a16="http://schemas.microsoft.com/office/drawing/2014/main" id="{7850D7F8-8D30-42A2-A60A-ECBBE87D41C3}"/>
                </a:ext>
              </a:extLst>
            </p:cNvPr>
            <p:cNvSpPr/>
            <p:nvPr/>
          </p:nvSpPr>
          <p:spPr>
            <a:xfrm>
              <a:off x="586017" y="1631903"/>
              <a:ext cx="938387" cy="240756"/>
            </a:xfrm>
            <a:custGeom>
              <a:avLst/>
              <a:gdLst>
                <a:gd name="connsiteX0" fmla="*/ 0 w 938387"/>
                <a:gd name="connsiteY0" fmla="*/ 0 h 240756"/>
                <a:gd name="connsiteX1" fmla="*/ 469194 w 938387"/>
                <a:gd name="connsiteY1" fmla="*/ 0 h 240756"/>
                <a:gd name="connsiteX2" fmla="*/ 938387 w 938387"/>
                <a:gd name="connsiteY2" fmla="*/ 0 h 240756"/>
                <a:gd name="connsiteX3" fmla="*/ 938387 w 938387"/>
                <a:gd name="connsiteY3" fmla="*/ 240756 h 240756"/>
                <a:gd name="connsiteX4" fmla="*/ 459810 w 938387"/>
                <a:gd name="connsiteY4" fmla="*/ 240756 h 240756"/>
                <a:gd name="connsiteX5" fmla="*/ 0 w 938387"/>
                <a:gd name="connsiteY5" fmla="*/ 240756 h 240756"/>
                <a:gd name="connsiteX6" fmla="*/ 0 w 938387"/>
                <a:gd name="connsiteY6" fmla="*/ 0 h 24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387" h="240756" fill="none" extrusionOk="0">
                  <a:moveTo>
                    <a:pt x="0" y="0"/>
                  </a:moveTo>
                  <a:cubicBezTo>
                    <a:pt x="167419" y="8848"/>
                    <a:pt x="315634" y="11620"/>
                    <a:pt x="469194" y="0"/>
                  </a:cubicBezTo>
                  <a:cubicBezTo>
                    <a:pt x="622754" y="-11620"/>
                    <a:pt x="708577" y="5317"/>
                    <a:pt x="938387" y="0"/>
                  </a:cubicBezTo>
                  <a:cubicBezTo>
                    <a:pt x="935625" y="53445"/>
                    <a:pt x="938507" y="135661"/>
                    <a:pt x="938387" y="240756"/>
                  </a:cubicBezTo>
                  <a:cubicBezTo>
                    <a:pt x="771142" y="229018"/>
                    <a:pt x="567469" y="236771"/>
                    <a:pt x="459810" y="240756"/>
                  </a:cubicBezTo>
                  <a:cubicBezTo>
                    <a:pt x="352151" y="244741"/>
                    <a:pt x="114325" y="222580"/>
                    <a:pt x="0" y="240756"/>
                  </a:cubicBezTo>
                  <a:cubicBezTo>
                    <a:pt x="-3644" y="131748"/>
                    <a:pt x="-6370" y="95137"/>
                    <a:pt x="0" y="0"/>
                  </a:cubicBezTo>
                  <a:close/>
                </a:path>
                <a:path w="938387" h="240756" stroke="0" extrusionOk="0">
                  <a:moveTo>
                    <a:pt x="0" y="0"/>
                  </a:moveTo>
                  <a:cubicBezTo>
                    <a:pt x="138608" y="-9141"/>
                    <a:pt x="348979" y="-6129"/>
                    <a:pt x="487961" y="0"/>
                  </a:cubicBezTo>
                  <a:cubicBezTo>
                    <a:pt x="626943" y="6129"/>
                    <a:pt x="810340" y="-19955"/>
                    <a:pt x="938387" y="0"/>
                  </a:cubicBezTo>
                  <a:cubicBezTo>
                    <a:pt x="940193" y="100620"/>
                    <a:pt x="942680" y="179826"/>
                    <a:pt x="938387" y="240756"/>
                  </a:cubicBezTo>
                  <a:cubicBezTo>
                    <a:pt x="792798" y="240160"/>
                    <a:pt x="653128" y="245881"/>
                    <a:pt x="497345" y="240756"/>
                  </a:cubicBezTo>
                  <a:cubicBezTo>
                    <a:pt x="341562" y="235631"/>
                    <a:pt x="134704" y="232008"/>
                    <a:pt x="0" y="240756"/>
                  </a:cubicBezTo>
                  <a:cubicBezTo>
                    <a:pt x="-6373" y="191502"/>
                    <a:pt x="-1794" y="980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5593212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Menu Item 4">
              <a:extLst>
                <a:ext uri="{FF2B5EF4-FFF2-40B4-BE49-F238E27FC236}">
                  <a16:creationId xmlns:a16="http://schemas.microsoft.com/office/drawing/2014/main" id="{60A9963C-F9EB-4C52-A2C8-2BB8D5FAB522}"/>
                </a:ext>
              </a:extLst>
            </p:cNvPr>
            <p:cNvSpPr txBox="1"/>
            <p:nvPr/>
          </p:nvSpPr>
          <p:spPr>
            <a:xfrm>
              <a:off x="3975590" y="1661889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4</a:t>
              </a:r>
            </a:p>
          </p:txBody>
        </p:sp>
        <p:sp>
          <p:nvSpPr>
            <p:cNvPr id="337" name="Menu Item 3">
              <a:extLst>
                <a:ext uri="{FF2B5EF4-FFF2-40B4-BE49-F238E27FC236}">
                  <a16:creationId xmlns:a16="http://schemas.microsoft.com/office/drawing/2014/main" id="{FC619CA5-898C-4435-BE6C-D9777881BD5B}"/>
                </a:ext>
              </a:extLst>
            </p:cNvPr>
            <p:cNvSpPr txBox="1"/>
            <p:nvPr/>
          </p:nvSpPr>
          <p:spPr>
            <a:xfrm>
              <a:off x="2861706" y="1656668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338" name="Menu Item 2">
              <a:extLst>
                <a:ext uri="{FF2B5EF4-FFF2-40B4-BE49-F238E27FC236}">
                  <a16:creationId xmlns:a16="http://schemas.microsoft.com/office/drawing/2014/main" id="{03797D09-9340-4199-B9D6-916D5E32192F}"/>
                </a:ext>
              </a:extLst>
            </p:cNvPr>
            <p:cNvSpPr txBox="1"/>
            <p:nvPr/>
          </p:nvSpPr>
          <p:spPr>
            <a:xfrm>
              <a:off x="1752248" y="1656715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2</a:t>
              </a:r>
            </a:p>
          </p:txBody>
        </p:sp>
        <p:sp>
          <p:nvSpPr>
            <p:cNvPr id="339" name="Menu Item 1">
              <a:extLst>
                <a:ext uri="{FF2B5EF4-FFF2-40B4-BE49-F238E27FC236}">
                  <a16:creationId xmlns:a16="http://schemas.microsoft.com/office/drawing/2014/main" id="{15B23104-ECD7-455A-A797-48EA5DF1F2E5}"/>
                </a:ext>
              </a:extLst>
            </p:cNvPr>
            <p:cNvSpPr txBox="1"/>
            <p:nvPr/>
          </p:nvSpPr>
          <p:spPr>
            <a:xfrm>
              <a:off x="647984" y="1656424"/>
              <a:ext cx="765668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bg1"/>
                  </a:solidFill>
                </a:rPr>
                <a:t>Item 1</a:t>
              </a:r>
            </a:p>
          </p:txBody>
        </p:sp>
        <p:sp>
          <p:nvSpPr>
            <p:cNvPr id="340" name="Rectangle">
              <a:extLst>
                <a:ext uri="{FF2B5EF4-FFF2-40B4-BE49-F238E27FC236}">
                  <a16:creationId xmlns:a16="http://schemas.microsoft.com/office/drawing/2014/main" id="{8681B7C8-5F20-4825-9656-6D632FA6F932}"/>
                </a:ext>
              </a:extLst>
            </p:cNvPr>
            <p:cNvSpPr/>
            <p:nvPr/>
          </p:nvSpPr>
          <p:spPr>
            <a:xfrm>
              <a:off x="586017" y="1868031"/>
              <a:ext cx="4330789" cy="18288"/>
            </a:xfrm>
            <a:custGeom>
              <a:avLst/>
              <a:gdLst>
                <a:gd name="connsiteX0" fmla="*/ 0 w 4330789"/>
                <a:gd name="connsiteY0" fmla="*/ 0 h 18288"/>
                <a:gd name="connsiteX1" fmla="*/ 532068 w 4330789"/>
                <a:gd name="connsiteY1" fmla="*/ 0 h 18288"/>
                <a:gd name="connsiteX2" fmla="*/ 1064137 w 4330789"/>
                <a:gd name="connsiteY2" fmla="*/ 0 h 18288"/>
                <a:gd name="connsiteX3" fmla="*/ 1769437 w 4330789"/>
                <a:gd name="connsiteY3" fmla="*/ 0 h 18288"/>
                <a:gd name="connsiteX4" fmla="*/ 2258197 w 4330789"/>
                <a:gd name="connsiteY4" fmla="*/ 0 h 18288"/>
                <a:gd name="connsiteX5" fmla="*/ 2963497 w 4330789"/>
                <a:gd name="connsiteY5" fmla="*/ 0 h 18288"/>
                <a:gd name="connsiteX6" fmla="*/ 3668797 w 4330789"/>
                <a:gd name="connsiteY6" fmla="*/ 0 h 18288"/>
                <a:gd name="connsiteX7" fmla="*/ 4330789 w 4330789"/>
                <a:gd name="connsiteY7" fmla="*/ 0 h 18288"/>
                <a:gd name="connsiteX8" fmla="*/ 4330789 w 4330789"/>
                <a:gd name="connsiteY8" fmla="*/ 18288 h 18288"/>
                <a:gd name="connsiteX9" fmla="*/ 3712105 w 4330789"/>
                <a:gd name="connsiteY9" fmla="*/ 18288 h 18288"/>
                <a:gd name="connsiteX10" fmla="*/ 3050113 w 4330789"/>
                <a:gd name="connsiteY10" fmla="*/ 18288 h 18288"/>
                <a:gd name="connsiteX11" fmla="*/ 2344813 w 4330789"/>
                <a:gd name="connsiteY11" fmla="*/ 18288 h 18288"/>
                <a:gd name="connsiteX12" fmla="*/ 1639513 w 4330789"/>
                <a:gd name="connsiteY12" fmla="*/ 18288 h 18288"/>
                <a:gd name="connsiteX13" fmla="*/ 1020829 w 4330789"/>
                <a:gd name="connsiteY13" fmla="*/ 18288 h 18288"/>
                <a:gd name="connsiteX14" fmla="*/ 532068 w 4330789"/>
                <a:gd name="connsiteY14" fmla="*/ 18288 h 18288"/>
                <a:gd name="connsiteX15" fmla="*/ 0 w 4330789"/>
                <a:gd name="connsiteY15" fmla="*/ 18288 h 18288"/>
                <a:gd name="connsiteX16" fmla="*/ 0 w 4330789"/>
                <a:gd name="connsiteY16" fmla="*/ 0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18288" fill="none" extrusionOk="0">
                  <a:moveTo>
                    <a:pt x="0" y="0"/>
                  </a:moveTo>
                  <a:cubicBezTo>
                    <a:pt x="123898" y="10615"/>
                    <a:pt x="266157" y="-25982"/>
                    <a:pt x="532068" y="0"/>
                  </a:cubicBezTo>
                  <a:cubicBezTo>
                    <a:pt x="797979" y="25982"/>
                    <a:pt x="841243" y="-17367"/>
                    <a:pt x="1064137" y="0"/>
                  </a:cubicBezTo>
                  <a:cubicBezTo>
                    <a:pt x="1287031" y="17367"/>
                    <a:pt x="1435654" y="26175"/>
                    <a:pt x="1769437" y="0"/>
                  </a:cubicBezTo>
                  <a:cubicBezTo>
                    <a:pt x="2103220" y="-26175"/>
                    <a:pt x="2154986" y="20394"/>
                    <a:pt x="2258197" y="0"/>
                  </a:cubicBezTo>
                  <a:cubicBezTo>
                    <a:pt x="2361408" y="-20394"/>
                    <a:pt x="2620753" y="-4890"/>
                    <a:pt x="2963497" y="0"/>
                  </a:cubicBezTo>
                  <a:cubicBezTo>
                    <a:pt x="3306241" y="4890"/>
                    <a:pt x="3318353" y="-14967"/>
                    <a:pt x="3668797" y="0"/>
                  </a:cubicBezTo>
                  <a:cubicBezTo>
                    <a:pt x="4019241" y="14967"/>
                    <a:pt x="4122028" y="-12103"/>
                    <a:pt x="4330789" y="0"/>
                  </a:cubicBezTo>
                  <a:cubicBezTo>
                    <a:pt x="4329920" y="7867"/>
                    <a:pt x="4331496" y="10749"/>
                    <a:pt x="4330789" y="18288"/>
                  </a:cubicBezTo>
                  <a:cubicBezTo>
                    <a:pt x="4169280" y="-5211"/>
                    <a:pt x="3961373" y="27478"/>
                    <a:pt x="3712105" y="18288"/>
                  </a:cubicBezTo>
                  <a:cubicBezTo>
                    <a:pt x="3462837" y="9098"/>
                    <a:pt x="3216199" y="48476"/>
                    <a:pt x="3050113" y="18288"/>
                  </a:cubicBezTo>
                  <a:cubicBezTo>
                    <a:pt x="2884027" y="-11900"/>
                    <a:pt x="2504139" y="25999"/>
                    <a:pt x="2344813" y="18288"/>
                  </a:cubicBezTo>
                  <a:cubicBezTo>
                    <a:pt x="2185487" y="10577"/>
                    <a:pt x="1881651" y="11434"/>
                    <a:pt x="1639513" y="18288"/>
                  </a:cubicBezTo>
                  <a:cubicBezTo>
                    <a:pt x="1397375" y="25142"/>
                    <a:pt x="1262564" y="1404"/>
                    <a:pt x="1020829" y="18288"/>
                  </a:cubicBezTo>
                  <a:cubicBezTo>
                    <a:pt x="779094" y="35172"/>
                    <a:pt x="692823" y="17907"/>
                    <a:pt x="532068" y="18288"/>
                  </a:cubicBezTo>
                  <a:cubicBezTo>
                    <a:pt x="371313" y="18669"/>
                    <a:pt x="125023" y="27548"/>
                    <a:pt x="0" y="18288"/>
                  </a:cubicBezTo>
                  <a:cubicBezTo>
                    <a:pt x="-584" y="12921"/>
                    <a:pt x="-734" y="7142"/>
                    <a:pt x="0" y="0"/>
                  </a:cubicBezTo>
                  <a:close/>
                </a:path>
                <a:path w="4330789" h="18288" stroke="0" extrusionOk="0">
                  <a:moveTo>
                    <a:pt x="0" y="0"/>
                  </a:moveTo>
                  <a:cubicBezTo>
                    <a:pt x="133319" y="-21005"/>
                    <a:pt x="390003" y="-5635"/>
                    <a:pt x="575376" y="0"/>
                  </a:cubicBezTo>
                  <a:cubicBezTo>
                    <a:pt x="760749" y="5635"/>
                    <a:pt x="1038050" y="-26012"/>
                    <a:pt x="1237368" y="0"/>
                  </a:cubicBezTo>
                  <a:cubicBezTo>
                    <a:pt x="1436686" y="26012"/>
                    <a:pt x="1488784" y="1805"/>
                    <a:pt x="1726129" y="0"/>
                  </a:cubicBezTo>
                  <a:cubicBezTo>
                    <a:pt x="1963474" y="-1805"/>
                    <a:pt x="2070862" y="2339"/>
                    <a:pt x="2344813" y="0"/>
                  </a:cubicBezTo>
                  <a:cubicBezTo>
                    <a:pt x="2618764" y="-2339"/>
                    <a:pt x="2673984" y="-4704"/>
                    <a:pt x="2833573" y="0"/>
                  </a:cubicBezTo>
                  <a:cubicBezTo>
                    <a:pt x="2993162" y="4704"/>
                    <a:pt x="3225456" y="19194"/>
                    <a:pt x="3495565" y="0"/>
                  </a:cubicBezTo>
                  <a:cubicBezTo>
                    <a:pt x="3765674" y="-19194"/>
                    <a:pt x="4112028" y="26481"/>
                    <a:pt x="4330789" y="0"/>
                  </a:cubicBezTo>
                  <a:cubicBezTo>
                    <a:pt x="4331323" y="8474"/>
                    <a:pt x="4330888" y="9969"/>
                    <a:pt x="4330789" y="18288"/>
                  </a:cubicBezTo>
                  <a:cubicBezTo>
                    <a:pt x="4137393" y="6404"/>
                    <a:pt x="4019729" y="24867"/>
                    <a:pt x="3712105" y="18288"/>
                  </a:cubicBezTo>
                  <a:cubicBezTo>
                    <a:pt x="3404481" y="11709"/>
                    <a:pt x="3316255" y="28996"/>
                    <a:pt x="3050113" y="18288"/>
                  </a:cubicBezTo>
                  <a:cubicBezTo>
                    <a:pt x="2783971" y="7580"/>
                    <a:pt x="2627377" y="9178"/>
                    <a:pt x="2474737" y="18288"/>
                  </a:cubicBezTo>
                  <a:cubicBezTo>
                    <a:pt x="2322097" y="27398"/>
                    <a:pt x="1987827" y="8354"/>
                    <a:pt x="1769437" y="18288"/>
                  </a:cubicBezTo>
                  <a:cubicBezTo>
                    <a:pt x="1551047" y="28222"/>
                    <a:pt x="1350769" y="49218"/>
                    <a:pt x="1107445" y="18288"/>
                  </a:cubicBezTo>
                  <a:cubicBezTo>
                    <a:pt x="864121" y="-12642"/>
                    <a:pt x="524722" y="-1029"/>
                    <a:pt x="0" y="18288"/>
                  </a:cubicBezTo>
                  <a:cubicBezTo>
                    <a:pt x="802" y="9702"/>
                    <a:pt x="185" y="65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5743357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Expanded Hamburger Menu">
            <a:extLst>
              <a:ext uri="{FF2B5EF4-FFF2-40B4-BE49-F238E27FC236}">
                <a16:creationId xmlns:a16="http://schemas.microsoft.com/office/drawing/2014/main" id="{6C2A0411-EF4D-4212-A2D1-7116A1291C21}"/>
              </a:ext>
            </a:extLst>
          </p:cNvPr>
          <p:cNvGrpSpPr/>
          <p:nvPr/>
        </p:nvGrpSpPr>
        <p:grpSpPr>
          <a:xfrm>
            <a:off x="4703490" y="3396494"/>
            <a:ext cx="1579501" cy="1408176"/>
            <a:chOff x="3894177" y="6437428"/>
            <a:chExt cx="1579501" cy="1408176"/>
          </a:xfrm>
        </p:grpSpPr>
        <p:grpSp>
          <p:nvGrpSpPr>
            <p:cNvPr id="360" name="Expanded Hamburger Menu">
              <a:extLst>
                <a:ext uri="{FF2B5EF4-FFF2-40B4-BE49-F238E27FC236}">
                  <a16:creationId xmlns:a16="http://schemas.microsoft.com/office/drawing/2014/main" id="{59B85AC5-96EC-4AC9-BB03-90C7CC7191C8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361" name="Rectangle 3">
                <a:extLst>
                  <a:ext uri="{FF2B5EF4-FFF2-40B4-BE49-F238E27FC236}">
                    <a16:creationId xmlns:a16="http://schemas.microsoft.com/office/drawing/2014/main" id="{9A584183-B861-4FEA-8767-4C6E501CDCED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63962" y="7429"/>
                      <a:pt x="101364" y="-89"/>
                      <a:pt x="189781" y="0"/>
                    </a:cubicBezTo>
                    <a:cubicBezTo>
                      <a:pt x="188633" y="6730"/>
                      <a:pt x="188830" y="20567"/>
                      <a:pt x="189781" y="27432"/>
                    </a:cubicBezTo>
                    <a:cubicBezTo>
                      <a:pt x="150627" y="23840"/>
                      <a:pt x="44296" y="31223"/>
                      <a:pt x="0" y="27432"/>
                    </a:cubicBezTo>
                    <a:cubicBezTo>
                      <a:pt x="1024" y="16170"/>
                      <a:pt x="1366" y="1054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75930" y="-5552"/>
                      <a:pt x="108091" y="-5520"/>
                      <a:pt x="189781" y="0"/>
                    </a:cubicBezTo>
                    <a:cubicBezTo>
                      <a:pt x="190708" y="8872"/>
                      <a:pt x="190410" y="19259"/>
                      <a:pt x="189781" y="27432"/>
                    </a:cubicBezTo>
                    <a:cubicBezTo>
                      <a:pt x="116200" y="32360"/>
                      <a:pt x="87791" y="33405"/>
                      <a:pt x="0" y="27432"/>
                    </a:cubicBezTo>
                    <a:cubicBezTo>
                      <a:pt x="482" y="16935"/>
                      <a:pt x="799" y="780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2">
                <a:extLst>
                  <a:ext uri="{FF2B5EF4-FFF2-40B4-BE49-F238E27FC236}">
                    <a16:creationId xmlns:a16="http://schemas.microsoft.com/office/drawing/2014/main" id="{91AEFB4A-F08C-49E8-B2C3-F90445D43CD4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57165" y="-7750"/>
                      <a:pt x="125307" y="5611"/>
                      <a:pt x="189781" y="0"/>
                    </a:cubicBezTo>
                    <a:cubicBezTo>
                      <a:pt x="190755" y="12107"/>
                      <a:pt x="189205" y="21011"/>
                      <a:pt x="189781" y="27432"/>
                    </a:cubicBezTo>
                    <a:cubicBezTo>
                      <a:pt x="123752" y="31664"/>
                      <a:pt x="94305" y="33629"/>
                      <a:pt x="0" y="27432"/>
                    </a:cubicBezTo>
                    <a:cubicBezTo>
                      <a:pt x="-1046" y="20317"/>
                      <a:pt x="476" y="8994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65242" y="6257"/>
                      <a:pt x="147427" y="6702"/>
                      <a:pt x="189781" y="0"/>
                    </a:cubicBezTo>
                    <a:cubicBezTo>
                      <a:pt x="190696" y="7294"/>
                      <a:pt x="189295" y="19060"/>
                      <a:pt x="189781" y="27432"/>
                    </a:cubicBezTo>
                    <a:cubicBezTo>
                      <a:pt x="107007" y="26560"/>
                      <a:pt x="39824" y="33230"/>
                      <a:pt x="0" y="27432"/>
                    </a:cubicBezTo>
                    <a:cubicBezTo>
                      <a:pt x="-172" y="17752"/>
                      <a:pt x="682" y="117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1">
                <a:extLst>
                  <a:ext uri="{FF2B5EF4-FFF2-40B4-BE49-F238E27FC236}">
                    <a16:creationId xmlns:a16="http://schemas.microsoft.com/office/drawing/2014/main" id="{95D74F87-BBA9-44D6-A5C3-92BE4A2C4CC4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45288" y="3986"/>
                      <a:pt x="114206" y="5823"/>
                      <a:pt x="189781" y="0"/>
                    </a:cubicBezTo>
                    <a:cubicBezTo>
                      <a:pt x="191059" y="11470"/>
                      <a:pt x="189052" y="16780"/>
                      <a:pt x="189781" y="27432"/>
                    </a:cubicBezTo>
                    <a:cubicBezTo>
                      <a:pt x="130582" y="27305"/>
                      <a:pt x="78470" y="36817"/>
                      <a:pt x="0" y="27432"/>
                    </a:cubicBezTo>
                    <a:cubicBezTo>
                      <a:pt x="1360" y="17268"/>
                      <a:pt x="-83" y="805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49502" y="-8745"/>
                      <a:pt x="111935" y="4472"/>
                      <a:pt x="189781" y="0"/>
                    </a:cubicBezTo>
                    <a:cubicBezTo>
                      <a:pt x="189888" y="13381"/>
                      <a:pt x="189582" y="15985"/>
                      <a:pt x="189781" y="27432"/>
                    </a:cubicBezTo>
                    <a:cubicBezTo>
                      <a:pt x="137396" y="28207"/>
                      <a:pt x="51979" y="35208"/>
                      <a:pt x="0" y="27432"/>
                    </a:cubicBezTo>
                    <a:cubicBezTo>
                      <a:pt x="207" y="17000"/>
                      <a:pt x="-193" y="655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Expanded Hamburger Menu Dropdown">
              <a:extLst>
                <a:ext uri="{FF2B5EF4-FFF2-40B4-BE49-F238E27FC236}">
                  <a16:creationId xmlns:a16="http://schemas.microsoft.com/office/drawing/2014/main" id="{C1A2AAE9-A8B5-43B9-9350-98A7C034BF19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364" name="Expanded Menu Outline">
                <a:extLst>
                  <a:ext uri="{FF2B5EF4-FFF2-40B4-BE49-F238E27FC236}">
                    <a16:creationId xmlns:a16="http://schemas.microsoft.com/office/drawing/2014/main" id="{8CA12D02-DDDF-43BC-80D0-34E3974161E1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579501"/>
                  <a:gd name="connsiteY0" fmla="*/ 0 h 1171958"/>
                  <a:gd name="connsiteX1" fmla="*/ 510705 w 1579501"/>
                  <a:gd name="connsiteY1" fmla="*/ 0 h 1171958"/>
                  <a:gd name="connsiteX2" fmla="*/ 1037206 w 1579501"/>
                  <a:gd name="connsiteY2" fmla="*/ 0 h 1171958"/>
                  <a:gd name="connsiteX3" fmla="*/ 1579501 w 1579501"/>
                  <a:gd name="connsiteY3" fmla="*/ 0 h 1171958"/>
                  <a:gd name="connsiteX4" fmla="*/ 1579501 w 1579501"/>
                  <a:gd name="connsiteY4" fmla="*/ 585979 h 1171958"/>
                  <a:gd name="connsiteX5" fmla="*/ 1579501 w 1579501"/>
                  <a:gd name="connsiteY5" fmla="*/ 1171958 h 1171958"/>
                  <a:gd name="connsiteX6" fmla="*/ 1053001 w 1579501"/>
                  <a:gd name="connsiteY6" fmla="*/ 1171958 h 1171958"/>
                  <a:gd name="connsiteX7" fmla="*/ 558090 w 1579501"/>
                  <a:gd name="connsiteY7" fmla="*/ 1171958 h 1171958"/>
                  <a:gd name="connsiteX8" fmla="*/ 0 w 1579501"/>
                  <a:gd name="connsiteY8" fmla="*/ 1171958 h 1171958"/>
                  <a:gd name="connsiteX9" fmla="*/ 0 w 1579501"/>
                  <a:gd name="connsiteY9" fmla="*/ 597699 h 1171958"/>
                  <a:gd name="connsiteX10" fmla="*/ 0 w 1579501"/>
                  <a:gd name="connsiteY10" fmla="*/ 0 h 117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9501" h="1171958" fill="none" extrusionOk="0">
                    <a:moveTo>
                      <a:pt x="0" y="0"/>
                    </a:moveTo>
                    <a:cubicBezTo>
                      <a:pt x="124253" y="14159"/>
                      <a:pt x="301871" y="-20657"/>
                      <a:pt x="510705" y="0"/>
                    </a:cubicBezTo>
                    <a:cubicBezTo>
                      <a:pt x="719540" y="20657"/>
                      <a:pt x="785391" y="23949"/>
                      <a:pt x="1037206" y="0"/>
                    </a:cubicBezTo>
                    <a:cubicBezTo>
                      <a:pt x="1289021" y="-23949"/>
                      <a:pt x="1429786" y="25217"/>
                      <a:pt x="1579501" y="0"/>
                    </a:cubicBezTo>
                    <a:cubicBezTo>
                      <a:pt x="1599656" y="183619"/>
                      <a:pt x="1556410" y="419847"/>
                      <a:pt x="1579501" y="585979"/>
                    </a:cubicBezTo>
                    <a:cubicBezTo>
                      <a:pt x="1602592" y="752111"/>
                      <a:pt x="1587002" y="997253"/>
                      <a:pt x="1579501" y="1171958"/>
                    </a:cubicBezTo>
                    <a:cubicBezTo>
                      <a:pt x="1465286" y="1180463"/>
                      <a:pt x="1240274" y="1149827"/>
                      <a:pt x="1053001" y="1171958"/>
                    </a:cubicBezTo>
                    <a:cubicBezTo>
                      <a:pt x="865728" y="1194089"/>
                      <a:pt x="683062" y="1172650"/>
                      <a:pt x="558090" y="1171958"/>
                    </a:cubicBezTo>
                    <a:cubicBezTo>
                      <a:pt x="433118" y="1171266"/>
                      <a:pt x="271828" y="1187406"/>
                      <a:pt x="0" y="1171958"/>
                    </a:cubicBezTo>
                    <a:cubicBezTo>
                      <a:pt x="-10883" y="935082"/>
                      <a:pt x="-10476" y="809114"/>
                      <a:pt x="0" y="597699"/>
                    </a:cubicBezTo>
                    <a:cubicBezTo>
                      <a:pt x="10476" y="386284"/>
                      <a:pt x="8169" y="228756"/>
                      <a:pt x="0" y="0"/>
                    </a:cubicBezTo>
                    <a:close/>
                  </a:path>
                  <a:path w="1579501" h="1171958" stroke="0" extrusionOk="0">
                    <a:moveTo>
                      <a:pt x="0" y="0"/>
                    </a:moveTo>
                    <a:cubicBezTo>
                      <a:pt x="241399" y="-4817"/>
                      <a:pt x="370940" y="-2468"/>
                      <a:pt x="510705" y="0"/>
                    </a:cubicBezTo>
                    <a:cubicBezTo>
                      <a:pt x="650471" y="2468"/>
                      <a:pt x="761276" y="10907"/>
                      <a:pt x="989821" y="0"/>
                    </a:cubicBezTo>
                    <a:cubicBezTo>
                      <a:pt x="1218366" y="-10907"/>
                      <a:pt x="1418001" y="25241"/>
                      <a:pt x="1579501" y="0"/>
                    </a:cubicBezTo>
                    <a:cubicBezTo>
                      <a:pt x="1599618" y="199446"/>
                      <a:pt x="1607751" y="415986"/>
                      <a:pt x="1579501" y="574259"/>
                    </a:cubicBezTo>
                    <a:cubicBezTo>
                      <a:pt x="1551251" y="732532"/>
                      <a:pt x="1603369" y="1008645"/>
                      <a:pt x="1579501" y="1171958"/>
                    </a:cubicBezTo>
                    <a:cubicBezTo>
                      <a:pt x="1460544" y="1159844"/>
                      <a:pt x="1234433" y="1194869"/>
                      <a:pt x="1084591" y="1171958"/>
                    </a:cubicBezTo>
                    <a:cubicBezTo>
                      <a:pt x="934749" y="1149048"/>
                      <a:pt x="825954" y="1165328"/>
                      <a:pt x="589680" y="1171958"/>
                    </a:cubicBezTo>
                    <a:cubicBezTo>
                      <a:pt x="353406" y="1178588"/>
                      <a:pt x="292497" y="1189967"/>
                      <a:pt x="0" y="1171958"/>
                    </a:cubicBezTo>
                    <a:cubicBezTo>
                      <a:pt x="11680" y="909056"/>
                      <a:pt x="7168" y="797619"/>
                      <a:pt x="0" y="621138"/>
                    </a:cubicBezTo>
                    <a:cubicBezTo>
                      <a:pt x="-7168" y="444657"/>
                      <a:pt x="29276" y="14236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Selected Item Background">
                <a:extLst>
                  <a:ext uri="{FF2B5EF4-FFF2-40B4-BE49-F238E27FC236}">
                    <a16:creationId xmlns:a16="http://schemas.microsoft.com/office/drawing/2014/main" id="{E26ACAE4-E7B8-48D0-9123-F321E54E6F7F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546787"/>
                  <a:gd name="connsiteY0" fmla="*/ 0 h 321134"/>
                  <a:gd name="connsiteX1" fmla="*/ 546531 w 1546787"/>
                  <a:gd name="connsiteY1" fmla="*/ 0 h 321134"/>
                  <a:gd name="connsiteX2" fmla="*/ 1031191 w 1546787"/>
                  <a:gd name="connsiteY2" fmla="*/ 0 h 321134"/>
                  <a:gd name="connsiteX3" fmla="*/ 1546787 w 1546787"/>
                  <a:gd name="connsiteY3" fmla="*/ 0 h 321134"/>
                  <a:gd name="connsiteX4" fmla="*/ 1546787 w 1546787"/>
                  <a:gd name="connsiteY4" fmla="*/ 321134 h 321134"/>
                  <a:gd name="connsiteX5" fmla="*/ 1046659 w 1546787"/>
                  <a:gd name="connsiteY5" fmla="*/ 321134 h 321134"/>
                  <a:gd name="connsiteX6" fmla="*/ 577467 w 1546787"/>
                  <a:gd name="connsiteY6" fmla="*/ 321134 h 321134"/>
                  <a:gd name="connsiteX7" fmla="*/ 0 w 1546787"/>
                  <a:gd name="connsiteY7" fmla="*/ 321134 h 321134"/>
                  <a:gd name="connsiteX8" fmla="*/ 0 w 1546787"/>
                  <a:gd name="connsiteY8" fmla="*/ 0 h 32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6787" h="321134" fill="none" extrusionOk="0">
                    <a:moveTo>
                      <a:pt x="0" y="0"/>
                    </a:moveTo>
                    <a:cubicBezTo>
                      <a:pt x="134482" y="-21899"/>
                      <a:pt x="305152" y="5098"/>
                      <a:pt x="546531" y="0"/>
                    </a:cubicBezTo>
                    <a:cubicBezTo>
                      <a:pt x="787910" y="-5098"/>
                      <a:pt x="890908" y="-9116"/>
                      <a:pt x="1031191" y="0"/>
                    </a:cubicBezTo>
                    <a:cubicBezTo>
                      <a:pt x="1171474" y="9116"/>
                      <a:pt x="1396194" y="-8715"/>
                      <a:pt x="1546787" y="0"/>
                    </a:cubicBezTo>
                    <a:cubicBezTo>
                      <a:pt x="1555563" y="134593"/>
                      <a:pt x="1554629" y="180539"/>
                      <a:pt x="1546787" y="321134"/>
                    </a:cubicBezTo>
                    <a:cubicBezTo>
                      <a:pt x="1298132" y="313743"/>
                      <a:pt x="1206969" y="307914"/>
                      <a:pt x="1046659" y="321134"/>
                    </a:cubicBezTo>
                    <a:cubicBezTo>
                      <a:pt x="886349" y="334354"/>
                      <a:pt x="810652" y="320823"/>
                      <a:pt x="577467" y="321134"/>
                    </a:cubicBezTo>
                    <a:cubicBezTo>
                      <a:pt x="344282" y="321445"/>
                      <a:pt x="257724" y="349056"/>
                      <a:pt x="0" y="321134"/>
                    </a:cubicBezTo>
                    <a:cubicBezTo>
                      <a:pt x="-10518" y="248394"/>
                      <a:pt x="-14459" y="73814"/>
                      <a:pt x="0" y="0"/>
                    </a:cubicBezTo>
                    <a:close/>
                  </a:path>
                  <a:path w="1546787" h="321134" stroke="0" extrusionOk="0">
                    <a:moveTo>
                      <a:pt x="0" y="0"/>
                    </a:moveTo>
                    <a:cubicBezTo>
                      <a:pt x="203309" y="-22270"/>
                      <a:pt x="313345" y="20437"/>
                      <a:pt x="469192" y="0"/>
                    </a:cubicBezTo>
                    <a:cubicBezTo>
                      <a:pt x="625039" y="-20437"/>
                      <a:pt x="718148" y="1050"/>
                      <a:pt x="938384" y="0"/>
                    </a:cubicBezTo>
                    <a:cubicBezTo>
                      <a:pt x="1158620" y="-1050"/>
                      <a:pt x="1317846" y="2831"/>
                      <a:pt x="1546787" y="0"/>
                    </a:cubicBezTo>
                    <a:cubicBezTo>
                      <a:pt x="1551199" y="145996"/>
                      <a:pt x="1561714" y="215878"/>
                      <a:pt x="1546787" y="321134"/>
                    </a:cubicBezTo>
                    <a:cubicBezTo>
                      <a:pt x="1427173" y="314790"/>
                      <a:pt x="1167765" y="307270"/>
                      <a:pt x="1015723" y="321134"/>
                    </a:cubicBezTo>
                    <a:cubicBezTo>
                      <a:pt x="863681" y="334998"/>
                      <a:pt x="698321" y="322187"/>
                      <a:pt x="546531" y="321134"/>
                    </a:cubicBezTo>
                    <a:cubicBezTo>
                      <a:pt x="394741" y="320081"/>
                      <a:pt x="169727" y="310437"/>
                      <a:pt x="0" y="321134"/>
                    </a:cubicBezTo>
                    <a:cubicBezTo>
                      <a:pt x="8564" y="240455"/>
                      <a:pt x="-2379" y="15886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Select Item 4">
                <a:extLst>
                  <a:ext uri="{FF2B5EF4-FFF2-40B4-BE49-F238E27FC236}">
                    <a16:creationId xmlns:a16="http://schemas.microsoft.com/office/drawing/2014/main" id="{0A8B48B5-1FEF-4BCE-B628-57C4115E6D8F}"/>
                  </a:ext>
                </a:extLst>
              </p:cNvPr>
              <p:cNvSpPr txBox="1"/>
              <p:nvPr/>
            </p:nvSpPr>
            <p:spPr>
              <a:xfrm>
                <a:off x="3999050" y="7596181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4</a:t>
                </a:r>
              </a:p>
            </p:txBody>
          </p:sp>
          <p:sp>
            <p:nvSpPr>
              <p:cNvPr id="368" name="Select Item 3">
                <a:extLst>
                  <a:ext uri="{FF2B5EF4-FFF2-40B4-BE49-F238E27FC236}">
                    <a16:creationId xmlns:a16="http://schemas.microsoft.com/office/drawing/2014/main" id="{47FDE868-6E82-4F41-8520-71F9DE72BD0E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3</a:t>
                </a:r>
              </a:p>
            </p:txBody>
          </p:sp>
          <p:sp>
            <p:nvSpPr>
              <p:cNvPr id="367" name="Highlighted Select Item 2">
                <a:extLst>
                  <a:ext uri="{FF2B5EF4-FFF2-40B4-BE49-F238E27FC236}">
                    <a16:creationId xmlns:a16="http://schemas.microsoft.com/office/drawing/2014/main" id="{6927B01C-3059-436B-8065-E1FF02538203}"/>
                  </a:ext>
                </a:extLst>
              </p:cNvPr>
              <p:cNvSpPr txBox="1"/>
              <p:nvPr/>
            </p:nvSpPr>
            <p:spPr>
              <a:xfrm>
                <a:off x="3999050" y="705610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2</a:t>
                </a:r>
              </a:p>
            </p:txBody>
          </p:sp>
          <p:sp>
            <p:nvSpPr>
              <p:cNvPr id="366" name="Select Item 1">
                <a:extLst>
                  <a:ext uri="{FF2B5EF4-FFF2-40B4-BE49-F238E27FC236}">
                    <a16:creationId xmlns:a16="http://schemas.microsoft.com/office/drawing/2014/main" id="{47028747-2B0D-475F-94C8-96ABC55C5A76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1</a:t>
                </a:r>
              </a:p>
            </p:txBody>
          </p:sp>
        </p:grpSp>
      </p:grpSp>
      <p:sp>
        <p:nvSpPr>
          <p:cNvPr id="357" name="Menu Title">
            <a:extLst>
              <a:ext uri="{FF2B5EF4-FFF2-40B4-BE49-F238E27FC236}">
                <a16:creationId xmlns:a16="http://schemas.microsoft.com/office/drawing/2014/main" id="{9869FC99-C37F-48B3-85E1-9A7F4D4A607A}"/>
              </a:ext>
            </a:extLst>
          </p:cNvPr>
          <p:cNvSpPr txBox="1"/>
          <p:nvPr/>
        </p:nvSpPr>
        <p:spPr>
          <a:xfrm>
            <a:off x="4679246" y="2766351"/>
            <a:ext cx="20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grpSp>
        <p:nvGrpSpPr>
          <p:cNvPr id="274" name="Pop Up">
            <a:extLst>
              <a:ext uri="{FF2B5EF4-FFF2-40B4-BE49-F238E27FC236}">
                <a16:creationId xmlns:a16="http://schemas.microsoft.com/office/drawing/2014/main" id="{50113E22-FF0D-4AC1-9522-6309BDD29B20}"/>
              </a:ext>
            </a:extLst>
          </p:cNvPr>
          <p:cNvGrpSpPr/>
          <p:nvPr/>
        </p:nvGrpSpPr>
        <p:grpSpPr>
          <a:xfrm>
            <a:off x="499424" y="5351116"/>
            <a:ext cx="1737360" cy="960120"/>
            <a:chOff x="-3286667" y="10352774"/>
            <a:chExt cx="2318870" cy="1338274"/>
          </a:xfrm>
        </p:grpSpPr>
        <p:sp>
          <p:nvSpPr>
            <p:cNvPr id="300" name="Pop-Up Background">
              <a:extLst>
                <a:ext uri="{FF2B5EF4-FFF2-40B4-BE49-F238E27FC236}">
                  <a16:creationId xmlns:a16="http://schemas.microsoft.com/office/drawing/2014/main" id="{6FA469B7-D192-4A2A-AC81-9A68D6921C25}"/>
                </a:ext>
              </a:extLst>
            </p:cNvPr>
            <p:cNvSpPr/>
            <p:nvPr/>
          </p:nvSpPr>
          <p:spPr>
            <a:xfrm>
              <a:off x="-3286667" y="10352774"/>
              <a:ext cx="2318870" cy="1338274"/>
            </a:xfrm>
            <a:custGeom>
              <a:avLst/>
              <a:gdLst>
                <a:gd name="connsiteX0" fmla="*/ 0 w 2318870"/>
                <a:gd name="connsiteY0" fmla="*/ 38649 h 1338274"/>
                <a:gd name="connsiteX1" fmla="*/ 38649 w 2318870"/>
                <a:gd name="connsiteY1" fmla="*/ 0 h 1338274"/>
                <a:gd name="connsiteX2" fmla="*/ 554211 w 2318870"/>
                <a:gd name="connsiteY2" fmla="*/ 0 h 1338274"/>
                <a:gd name="connsiteX3" fmla="*/ 1092188 w 2318870"/>
                <a:gd name="connsiteY3" fmla="*/ 0 h 1338274"/>
                <a:gd name="connsiteX4" fmla="*/ 1674997 w 2318870"/>
                <a:gd name="connsiteY4" fmla="*/ 0 h 1338274"/>
                <a:gd name="connsiteX5" fmla="*/ 2280221 w 2318870"/>
                <a:gd name="connsiteY5" fmla="*/ 0 h 1338274"/>
                <a:gd name="connsiteX6" fmla="*/ 2318870 w 2318870"/>
                <a:gd name="connsiteY6" fmla="*/ 38649 h 1338274"/>
                <a:gd name="connsiteX7" fmla="*/ 2318870 w 2318870"/>
                <a:gd name="connsiteY7" fmla="*/ 631308 h 1338274"/>
                <a:gd name="connsiteX8" fmla="*/ 2318870 w 2318870"/>
                <a:gd name="connsiteY8" fmla="*/ 1299625 h 1338274"/>
                <a:gd name="connsiteX9" fmla="*/ 2280221 w 2318870"/>
                <a:gd name="connsiteY9" fmla="*/ 1338274 h 1338274"/>
                <a:gd name="connsiteX10" fmla="*/ 1787075 w 2318870"/>
                <a:gd name="connsiteY10" fmla="*/ 1338274 h 1338274"/>
                <a:gd name="connsiteX11" fmla="*/ 1271514 w 2318870"/>
                <a:gd name="connsiteY11" fmla="*/ 1338274 h 1338274"/>
                <a:gd name="connsiteX12" fmla="*/ 688705 w 2318870"/>
                <a:gd name="connsiteY12" fmla="*/ 1338274 h 1338274"/>
                <a:gd name="connsiteX13" fmla="*/ 38649 w 2318870"/>
                <a:gd name="connsiteY13" fmla="*/ 1338274 h 1338274"/>
                <a:gd name="connsiteX14" fmla="*/ 0 w 2318870"/>
                <a:gd name="connsiteY14" fmla="*/ 1299625 h 1338274"/>
                <a:gd name="connsiteX15" fmla="*/ 0 w 2318870"/>
                <a:gd name="connsiteY15" fmla="*/ 706966 h 1338274"/>
                <a:gd name="connsiteX16" fmla="*/ 0 w 2318870"/>
                <a:gd name="connsiteY16" fmla="*/ 38649 h 13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18870" h="1338274" fill="none" extrusionOk="0">
                  <a:moveTo>
                    <a:pt x="0" y="38649"/>
                  </a:moveTo>
                  <a:cubicBezTo>
                    <a:pt x="1970" y="15383"/>
                    <a:pt x="16777" y="-816"/>
                    <a:pt x="38649" y="0"/>
                  </a:cubicBezTo>
                  <a:cubicBezTo>
                    <a:pt x="205741" y="-6519"/>
                    <a:pt x="435262" y="22606"/>
                    <a:pt x="554211" y="0"/>
                  </a:cubicBezTo>
                  <a:cubicBezTo>
                    <a:pt x="673160" y="-22606"/>
                    <a:pt x="943751" y="14999"/>
                    <a:pt x="1092188" y="0"/>
                  </a:cubicBezTo>
                  <a:cubicBezTo>
                    <a:pt x="1240625" y="-14999"/>
                    <a:pt x="1490144" y="22044"/>
                    <a:pt x="1674997" y="0"/>
                  </a:cubicBezTo>
                  <a:cubicBezTo>
                    <a:pt x="1859850" y="-22044"/>
                    <a:pt x="2123201" y="7223"/>
                    <a:pt x="2280221" y="0"/>
                  </a:cubicBezTo>
                  <a:cubicBezTo>
                    <a:pt x="2302517" y="3346"/>
                    <a:pt x="2323177" y="16927"/>
                    <a:pt x="2318870" y="38649"/>
                  </a:cubicBezTo>
                  <a:cubicBezTo>
                    <a:pt x="2342060" y="169954"/>
                    <a:pt x="2301608" y="408129"/>
                    <a:pt x="2318870" y="631308"/>
                  </a:cubicBezTo>
                  <a:cubicBezTo>
                    <a:pt x="2336132" y="854487"/>
                    <a:pt x="2348537" y="966616"/>
                    <a:pt x="2318870" y="1299625"/>
                  </a:cubicBezTo>
                  <a:cubicBezTo>
                    <a:pt x="2316724" y="1321046"/>
                    <a:pt x="2301586" y="1341959"/>
                    <a:pt x="2280221" y="1338274"/>
                  </a:cubicBezTo>
                  <a:cubicBezTo>
                    <a:pt x="2072361" y="1336205"/>
                    <a:pt x="1959271" y="1346278"/>
                    <a:pt x="1787075" y="1338274"/>
                  </a:cubicBezTo>
                  <a:cubicBezTo>
                    <a:pt x="1614879" y="1330270"/>
                    <a:pt x="1528284" y="1343171"/>
                    <a:pt x="1271514" y="1338274"/>
                  </a:cubicBezTo>
                  <a:cubicBezTo>
                    <a:pt x="1014744" y="1333377"/>
                    <a:pt x="932258" y="1340336"/>
                    <a:pt x="688705" y="1338274"/>
                  </a:cubicBezTo>
                  <a:cubicBezTo>
                    <a:pt x="445152" y="1336212"/>
                    <a:pt x="208186" y="1358833"/>
                    <a:pt x="38649" y="1338274"/>
                  </a:cubicBezTo>
                  <a:cubicBezTo>
                    <a:pt x="16549" y="1339047"/>
                    <a:pt x="-2189" y="1322174"/>
                    <a:pt x="0" y="1299625"/>
                  </a:cubicBezTo>
                  <a:cubicBezTo>
                    <a:pt x="28097" y="1130236"/>
                    <a:pt x="-29395" y="983492"/>
                    <a:pt x="0" y="706966"/>
                  </a:cubicBezTo>
                  <a:cubicBezTo>
                    <a:pt x="29395" y="430440"/>
                    <a:pt x="7019" y="322485"/>
                    <a:pt x="0" y="38649"/>
                  </a:cubicBezTo>
                  <a:close/>
                </a:path>
                <a:path w="2318870" h="1338274" stroke="0" extrusionOk="0">
                  <a:moveTo>
                    <a:pt x="0" y="38649"/>
                  </a:moveTo>
                  <a:cubicBezTo>
                    <a:pt x="-3986" y="16446"/>
                    <a:pt x="19863" y="-695"/>
                    <a:pt x="38649" y="0"/>
                  </a:cubicBezTo>
                  <a:cubicBezTo>
                    <a:pt x="187212" y="12100"/>
                    <a:pt x="401763" y="-21516"/>
                    <a:pt x="643873" y="0"/>
                  </a:cubicBezTo>
                  <a:cubicBezTo>
                    <a:pt x="885983" y="21516"/>
                    <a:pt x="1045288" y="7445"/>
                    <a:pt x="1159435" y="0"/>
                  </a:cubicBezTo>
                  <a:cubicBezTo>
                    <a:pt x="1273582" y="-7445"/>
                    <a:pt x="1529958" y="6842"/>
                    <a:pt x="1652581" y="0"/>
                  </a:cubicBezTo>
                  <a:cubicBezTo>
                    <a:pt x="1775204" y="-6842"/>
                    <a:pt x="2027324" y="4751"/>
                    <a:pt x="2280221" y="0"/>
                  </a:cubicBezTo>
                  <a:cubicBezTo>
                    <a:pt x="2302054" y="547"/>
                    <a:pt x="2318868" y="20922"/>
                    <a:pt x="2318870" y="38649"/>
                  </a:cubicBezTo>
                  <a:cubicBezTo>
                    <a:pt x="2346518" y="185394"/>
                    <a:pt x="2293825" y="471551"/>
                    <a:pt x="2318870" y="631308"/>
                  </a:cubicBezTo>
                  <a:cubicBezTo>
                    <a:pt x="2343915" y="791065"/>
                    <a:pt x="2308748" y="1043724"/>
                    <a:pt x="2318870" y="1299625"/>
                  </a:cubicBezTo>
                  <a:cubicBezTo>
                    <a:pt x="2319873" y="1319541"/>
                    <a:pt x="2305158" y="1337843"/>
                    <a:pt x="2280221" y="1338274"/>
                  </a:cubicBezTo>
                  <a:cubicBezTo>
                    <a:pt x="2082662" y="1362853"/>
                    <a:pt x="1967908" y="1355689"/>
                    <a:pt x="1787075" y="1338274"/>
                  </a:cubicBezTo>
                  <a:cubicBezTo>
                    <a:pt x="1606242" y="1320859"/>
                    <a:pt x="1421095" y="1358766"/>
                    <a:pt x="1293929" y="1338274"/>
                  </a:cubicBezTo>
                  <a:cubicBezTo>
                    <a:pt x="1166763" y="1317782"/>
                    <a:pt x="889994" y="1348894"/>
                    <a:pt x="688705" y="1338274"/>
                  </a:cubicBezTo>
                  <a:cubicBezTo>
                    <a:pt x="487416" y="1327654"/>
                    <a:pt x="350414" y="1322198"/>
                    <a:pt x="38649" y="1338274"/>
                  </a:cubicBezTo>
                  <a:cubicBezTo>
                    <a:pt x="14814" y="1334921"/>
                    <a:pt x="-2330" y="1316237"/>
                    <a:pt x="0" y="1299625"/>
                  </a:cubicBezTo>
                  <a:cubicBezTo>
                    <a:pt x="-4135" y="1089540"/>
                    <a:pt x="-6561" y="984290"/>
                    <a:pt x="0" y="706966"/>
                  </a:cubicBezTo>
                  <a:cubicBezTo>
                    <a:pt x="6561" y="429642"/>
                    <a:pt x="-3248" y="202462"/>
                    <a:pt x="0" y="386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288172637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op-Up Title Text Background">
              <a:extLst>
                <a:ext uri="{FF2B5EF4-FFF2-40B4-BE49-F238E27FC236}">
                  <a16:creationId xmlns:a16="http://schemas.microsoft.com/office/drawing/2014/main" id="{69EBB3A7-797B-4408-9C4A-15FF5BF0101B}"/>
                </a:ext>
              </a:extLst>
            </p:cNvPr>
            <p:cNvSpPr/>
            <p:nvPr/>
          </p:nvSpPr>
          <p:spPr>
            <a:xfrm>
              <a:off x="-3286667" y="10352774"/>
              <a:ext cx="2318870" cy="264160"/>
            </a:xfrm>
            <a:custGeom>
              <a:avLst/>
              <a:gdLst>
                <a:gd name="connsiteX0" fmla="*/ 0 w 2318870"/>
                <a:gd name="connsiteY0" fmla="*/ 7629 h 264160"/>
                <a:gd name="connsiteX1" fmla="*/ 7629 w 2318870"/>
                <a:gd name="connsiteY1" fmla="*/ 0 h 264160"/>
                <a:gd name="connsiteX2" fmla="*/ 560496 w 2318870"/>
                <a:gd name="connsiteY2" fmla="*/ 0 h 264160"/>
                <a:gd name="connsiteX3" fmla="*/ 1090327 w 2318870"/>
                <a:gd name="connsiteY3" fmla="*/ 0 h 264160"/>
                <a:gd name="connsiteX4" fmla="*/ 1597121 w 2318870"/>
                <a:gd name="connsiteY4" fmla="*/ 0 h 264160"/>
                <a:gd name="connsiteX5" fmla="*/ 2311241 w 2318870"/>
                <a:gd name="connsiteY5" fmla="*/ 0 h 264160"/>
                <a:gd name="connsiteX6" fmla="*/ 2318870 w 2318870"/>
                <a:gd name="connsiteY6" fmla="*/ 7629 h 264160"/>
                <a:gd name="connsiteX7" fmla="*/ 2318870 w 2318870"/>
                <a:gd name="connsiteY7" fmla="*/ 256531 h 264160"/>
                <a:gd name="connsiteX8" fmla="*/ 2311241 w 2318870"/>
                <a:gd name="connsiteY8" fmla="*/ 264160 h 264160"/>
                <a:gd name="connsiteX9" fmla="*/ 1804446 w 2318870"/>
                <a:gd name="connsiteY9" fmla="*/ 264160 h 264160"/>
                <a:gd name="connsiteX10" fmla="*/ 1182471 w 2318870"/>
                <a:gd name="connsiteY10" fmla="*/ 264160 h 264160"/>
                <a:gd name="connsiteX11" fmla="*/ 560496 w 2318870"/>
                <a:gd name="connsiteY11" fmla="*/ 264160 h 264160"/>
                <a:gd name="connsiteX12" fmla="*/ 7629 w 2318870"/>
                <a:gd name="connsiteY12" fmla="*/ 264160 h 264160"/>
                <a:gd name="connsiteX13" fmla="*/ 0 w 2318870"/>
                <a:gd name="connsiteY13" fmla="*/ 256531 h 264160"/>
                <a:gd name="connsiteX14" fmla="*/ 0 w 2318870"/>
                <a:gd name="connsiteY14" fmla="*/ 7629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18870" h="264160" fill="none" extrusionOk="0">
                  <a:moveTo>
                    <a:pt x="0" y="7629"/>
                  </a:moveTo>
                  <a:cubicBezTo>
                    <a:pt x="45" y="3199"/>
                    <a:pt x="3607" y="71"/>
                    <a:pt x="7629" y="0"/>
                  </a:cubicBezTo>
                  <a:cubicBezTo>
                    <a:pt x="211638" y="25371"/>
                    <a:pt x="355907" y="-4364"/>
                    <a:pt x="560496" y="0"/>
                  </a:cubicBezTo>
                  <a:cubicBezTo>
                    <a:pt x="765085" y="4364"/>
                    <a:pt x="882540" y="-20636"/>
                    <a:pt x="1090327" y="0"/>
                  </a:cubicBezTo>
                  <a:cubicBezTo>
                    <a:pt x="1298114" y="20636"/>
                    <a:pt x="1383206" y="8163"/>
                    <a:pt x="1597121" y="0"/>
                  </a:cubicBezTo>
                  <a:cubicBezTo>
                    <a:pt x="1811036" y="-8163"/>
                    <a:pt x="2018126" y="-27266"/>
                    <a:pt x="2311241" y="0"/>
                  </a:cubicBezTo>
                  <a:cubicBezTo>
                    <a:pt x="2315086" y="524"/>
                    <a:pt x="2318300" y="3541"/>
                    <a:pt x="2318870" y="7629"/>
                  </a:cubicBezTo>
                  <a:cubicBezTo>
                    <a:pt x="2324444" y="74606"/>
                    <a:pt x="2327760" y="203291"/>
                    <a:pt x="2318870" y="256531"/>
                  </a:cubicBezTo>
                  <a:cubicBezTo>
                    <a:pt x="2318665" y="260746"/>
                    <a:pt x="2315105" y="264993"/>
                    <a:pt x="2311241" y="264160"/>
                  </a:cubicBezTo>
                  <a:cubicBezTo>
                    <a:pt x="2119974" y="285429"/>
                    <a:pt x="1955470" y="253149"/>
                    <a:pt x="1804446" y="264160"/>
                  </a:cubicBezTo>
                  <a:cubicBezTo>
                    <a:pt x="1653423" y="275171"/>
                    <a:pt x="1350873" y="269884"/>
                    <a:pt x="1182471" y="264160"/>
                  </a:cubicBezTo>
                  <a:cubicBezTo>
                    <a:pt x="1014069" y="258436"/>
                    <a:pt x="775162" y="290887"/>
                    <a:pt x="560496" y="264160"/>
                  </a:cubicBezTo>
                  <a:cubicBezTo>
                    <a:pt x="345830" y="237433"/>
                    <a:pt x="147347" y="246484"/>
                    <a:pt x="7629" y="264160"/>
                  </a:cubicBezTo>
                  <a:cubicBezTo>
                    <a:pt x="4286" y="263853"/>
                    <a:pt x="-202" y="261610"/>
                    <a:pt x="0" y="256531"/>
                  </a:cubicBezTo>
                  <a:cubicBezTo>
                    <a:pt x="-9074" y="136790"/>
                    <a:pt x="1492" y="83117"/>
                    <a:pt x="0" y="7629"/>
                  </a:cubicBezTo>
                  <a:close/>
                </a:path>
                <a:path w="2318870" h="264160" stroke="0" extrusionOk="0">
                  <a:moveTo>
                    <a:pt x="0" y="7629"/>
                  </a:moveTo>
                  <a:cubicBezTo>
                    <a:pt x="34" y="3577"/>
                    <a:pt x="3827" y="-310"/>
                    <a:pt x="7629" y="0"/>
                  </a:cubicBezTo>
                  <a:cubicBezTo>
                    <a:pt x="256475" y="-26790"/>
                    <a:pt x="353663" y="9566"/>
                    <a:pt x="583532" y="0"/>
                  </a:cubicBezTo>
                  <a:cubicBezTo>
                    <a:pt x="813401" y="-9566"/>
                    <a:pt x="917934" y="1823"/>
                    <a:pt x="1182471" y="0"/>
                  </a:cubicBezTo>
                  <a:cubicBezTo>
                    <a:pt x="1447008" y="-1823"/>
                    <a:pt x="1552442" y="18337"/>
                    <a:pt x="1689266" y="0"/>
                  </a:cubicBezTo>
                  <a:cubicBezTo>
                    <a:pt x="1826090" y="-18337"/>
                    <a:pt x="2150928" y="-8690"/>
                    <a:pt x="2311241" y="0"/>
                  </a:cubicBezTo>
                  <a:cubicBezTo>
                    <a:pt x="2315609" y="-289"/>
                    <a:pt x="2319119" y="3279"/>
                    <a:pt x="2318870" y="7629"/>
                  </a:cubicBezTo>
                  <a:cubicBezTo>
                    <a:pt x="2308112" y="130527"/>
                    <a:pt x="2314220" y="150513"/>
                    <a:pt x="2318870" y="256531"/>
                  </a:cubicBezTo>
                  <a:cubicBezTo>
                    <a:pt x="2318749" y="260816"/>
                    <a:pt x="2315342" y="264828"/>
                    <a:pt x="2311241" y="264160"/>
                  </a:cubicBezTo>
                  <a:cubicBezTo>
                    <a:pt x="2052960" y="240729"/>
                    <a:pt x="1975225" y="282065"/>
                    <a:pt x="1758374" y="264160"/>
                  </a:cubicBezTo>
                  <a:cubicBezTo>
                    <a:pt x="1541523" y="246255"/>
                    <a:pt x="1360100" y="238808"/>
                    <a:pt x="1136399" y="264160"/>
                  </a:cubicBezTo>
                  <a:cubicBezTo>
                    <a:pt x="912698" y="289512"/>
                    <a:pt x="871394" y="278597"/>
                    <a:pt x="629604" y="264160"/>
                  </a:cubicBezTo>
                  <a:cubicBezTo>
                    <a:pt x="387815" y="249723"/>
                    <a:pt x="150998" y="253577"/>
                    <a:pt x="7629" y="264160"/>
                  </a:cubicBezTo>
                  <a:cubicBezTo>
                    <a:pt x="3192" y="264007"/>
                    <a:pt x="354" y="260884"/>
                    <a:pt x="0" y="256531"/>
                  </a:cubicBezTo>
                  <a:cubicBezTo>
                    <a:pt x="1751" y="179389"/>
                    <a:pt x="-6778" y="107802"/>
                    <a:pt x="0" y="762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63944810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op-Up Title Text">
              <a:extLst>
                <a:ext uri="{FF2B5EF4-FFF2-40B4-BE49-F238E27FC236}">
                  <a16:creationId xmlns:a16="http://schemas.microsoft.com/office/drawing/2014/main" id="{4DB19F19-4C9F-48AF-B9F3-F923D02CEF23}"/>
                </a:ext>
              </a:extLst>
            </p:cNvPr>
            <p:cNvSpPr txBox="1"/>
            <p:nvPr/>
          </p:nvSpPr>
          <p:spPr>
            <a:xfrm>
              <a:off x="-3184779" y="10418192"/>
              <a:ext cx="1733916" cy="143607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</a:bodyPr>
            <a:lstStyle/>
            <a:p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</p:txBody>
        </p:sp>
        <p:sp>
          <p:nvSpPr>
            <p:cNvPr id="303" name="Pop-Up Body Text">
              <a:extLst>
                <a:ext uri="{FF2B5EF4-FFF2-40B4-BE49-F238E27FC236}">
                  <a16:creationId xmlns:a16="http://schemas.microsoft.com/office/drawing/2014/main" id="{2363AA01-6A1D-482E-B8B8-C1B91709FCE0}"/>
                </a:ext>
              </a:extLst>
            </p:cNvPr>
            <p:cNvSpPr txBox="1"/>
            <p:nvPr/>
          </p:nvSpPr>
          <p:spPr>
            <a:xfrm>
              <a:off x="-3164239" y="10924464"/>
              <a:ext cx="2112054" cy="194895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pPr algn="ctr"/>
              <a:r>
                <a:rPr lang="en-US" sz="6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Body Text Here</a:t>
              </a:r>
            </a:p>
          </p:txBody>
        </p:sp>
        <p:sp>
          <p:nvSpPr>
            <p:cNvPr id="304" name="Close Icon">
              <a:extLst>
                <a:ext uri="{FF2B5EF4-FFF2-40B4-BE49-F238E27FC236}">
                  <a16:creationId xmlns:a16="http://schemas.microsoft.com/office/drawing/2014/main" id="{ED230D2F-82FB-4D75-8D84-B513E2F3A18B}"/>
                </a:ext>
              </a:extLst>
            </p:cNvPr>
            <p:cNvSpPr/>
            <p:nvPr/>
          </p:nvSpPr>
          <p:spPr>
            <a:xfrm rot="16200000">
              <a:off x="-1194326" y="10407835"/>
              <a:ext cx="170661" cy="170661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5" name="Button">
              <a:extLst>
                <a:ext uri="{FF2B5EF4-FFF2-40B4-BE49-F238E27FC236}">
                  <a16:creationId xmlns:a16="http://schemas.microsoft.com/office/drawing/2014/main" id="{C1DD1E46-ED76-4564-B74B-9899588FC678}"/>
                </a:ext>
              </a:extLst>
            </p:cNvPr>
            <p:cNvSpPr/>
            <p:nvPr/>
          </p:nvSpPr>
          <p:spPr>
            <a:xfrm>
              <a:off x="-2976410" y="11307756"/>
              <a:ext cx="785147" cy="194895"/>
            </a:xfrm>
            <a:custGeom>
              <a:avLst/>
              <a:gdLst>
                <a:gd name="connsiteX0" fmla="*/ 0 w 785147"/>
                <a:gd name="connsiteY0" fmla="*/ 12245 h 194895"/>
                <a:gd name="connsiteX1" fmla="*/ 12245 w 785147"/>
                <a:gd name="connsiteY1" fmla="*/ 0 h 194895"/>
                <a:gd name="connsiteX2" fmla="*/ 377360 w 785147"/>
                <a:gd name="connsiteY2" fmla="*/ 0 h 194895"/>
                <a:gd name="connsiteX3" fmla="*/ 772902 w 785147"/>
                <a:gd name="connsiteY3" fmla="*/ 0 h 194895"/>
                <a:gd name="connsiteX4" fmla="*/ 785147 w 785147"/>
                <a:gd name="connsiteY4" fmla="*/ 12245 h 194895"/>
                <a:gd name="connsiteX5" fmla="*/ 785147 w 785147"/>
                <a:gd name="connsiteY5" fmla="*/ 182650 h 194895"/>
                <a:gd name="connsiteX6" fmla="*/ 772902 w 785147"/>
                <a:gd name="connsiteY6" fmla="*/ 194895 h 194895"/>
                <a:gd name="connsiteX7" fmla="*/ 407787 w 785147"/>
                <a:gd name="connsiteY7" fmla="*/ 194895 h 194895"/>
                <a:gd name="connsiteX8" fmla="*/ 12245 w 785147"/>
                <a:gd name="connsiteY8" fmla="*/ 194895 h 194895"/>
                <a:gd name="connsiteX9" fmla="*/ 0 w 785147"/>
                <a:gd name="connsiteY9" fmla="*/ 182650 h 194895"/>
                <a:gd name="connsiteX10" fmla="*/ 0 w 785147"/>
                <a:gd name="connsiteY10" fmla="*/ 12245 h 19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5147" h="194895" extrusionOk="0">
                  <a:moveTo>
                    <a:pt x="0" y="12245"/>
                  </a:moveTo>
                  <a:cubicBezTo>
                    <a:pt x="247" y="4235"/>
                    <a:pt x="5184" y="153"/>
                    <a:pt x="12245" y="0"/>
                  </a:cubicBezTo>
                  <a:cubicBezTo>
                    <a:pt x="158023" y="-1657"/>
                    <a:pt x="296940" y="8668"/>
                    <a:pt x="377360" y="0"/>
                  </a:cubicBezTo>
                  <a:cubicBezTo>
                    <a:pt x="457781" y="-8668"/>
                    <a:pt x="577860" y="-6314"/>
                    <a:pt x="772902" y="0"/>
                  </a:cubicBezTo>
                  <a:cubicBezTo>
                    <a:pt x="780411" y="325"/>
                    <a:pt x="783862" y="6248"/>
                    <a:pt x="785147" y="12245"/>
                  </a:cubicBezTo>
                  <a:cubicBezTo>
                    <a:pt x="791649" y="89085"/>
                    <a:pt x="786760" y="123471"/>
                    <a:pt x="785147" y="182650"/>
                  </a:cubicBezTo>
                  <a:cubicBezTo>
                    <a:pt x="784815" y="189494"/>
                    <a:pt x="778557" y="195230"/>
                    <a:pt x="772902" y="194895"/>
                  </a:cubicBezTo>
                  <a:cubicBezTo>
                    <a:pt x="617173" y="207663"/>
                    <a:pt x="509104" y="183647"/>
                    <a:pt x="407787" y="194895"/>
                  </a:cubicBezTo>
                  <a:cubicBezTo>
                    <a:pt x="306471" y="206143"/>
                    <a:pt x="183856" y="194065"/>
                    <a:pt x="12245" y="194895"/>
                  </a:cubicBezTo>
                  <a:cubicBezTo>
                    <a:pt x="6177" y="194980"/>
                    <a:pt x="129" y="188384"/>
                    <a:pt x="0" y="182650"/>
                  </a:cubicBezTo>
                  <a:cubicBezTo>
                    <a:pt x="-6383" y="134783"/>
                    <a:pt x="-5478" y="86644"/>
                    <a:pt x="0" y="12245"/>
                  </a:cubicBez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534344286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BUTTON</a:t>
              </a:r>
            </a:p>
          </p:txBody>
        </p:sp>
        <p:sp>
          <p:nvSpPr>
            <p:cNvPr id="306" name="Selected Button">
              <a:extLst>
                <a:ext uri="{FF2B5EF4-FFF2-40B4-BE49-F238E27FC236}">
                  <a16:creationId xmlns:a16="http://schemas.microsoft.com/office/drawing/2014/main" id="{852885C6-C013-43DB-A9D1-DC1DF00E9D63}"/>
                </a:ext>
              </a:extLst>
            </p:cNvPr>
            <p:cNvSpPr/>
            <p:nvPr/>
          </p:nvSpPr>
          <p:spPr>
            <a:xfrm>
              <a:off x="-2091270" y="11297273"/>
              <a:ext cx="780166" cy="205377"/>
            </a:xfrm>
            <a:custGeom>
              <a:avLst/>
              <a:gdLst>
                <a:gd name="connsiteX0" fmla="*/ 0 w 780166"/>
                <a:gd name="connsiteY0" fmla="*/ 12904 h 205377"/>
                <a:gd name="connsiteX1" fmla="*/ 12904 w 780166"/>
                <a:gd name="connsiteY1" fmla="*/ 0 h 205377"/>
                <a:gd name="connsiteX2" fmla="*/ 382539 w 780166"/>
                <a:gd name="connsiteY2" fmla="*/ 0 h 205377"/>
                <a:gd name="connsiteX3" fmla="*/ 767262 w 780166"/>
                <a:gd name="connsiteY3" fmla="*/ 0 h 205377"/>
                <a:gd name="connsiteX4" fmla="*/ 780166 w 780166"/>
                <a:gd name="connsiteY4" fmla="*/ 12904 h 205377"/>
                <a:gd name="connsiteX5" fmla="*/ 780166 w 780166"/>
                <a:gd name="connsiteY5" fmla="*/ 192473 h 205377"/>
                <a:gd name="connsiteX6" fmla="*/ 767262 w 780166"/>
                <a:gd name="connsiteY6" fmla="*/ 205377 h 205377"/>
                <a:gd name="connsiteX7" fmla="*/ 382539 w 780166"/>
                <a:gd name="connsiteY7" fmla="*/ 205377 h 205377"/>
                <a:gd name="connsiteX8" fmla="*/ 12904 w 780166"/>
                <a:gd name="connsiteY8" fmla="*/ 205377 h 205377"/>
                <a:gd name="connsiteX9" fmla="*/ 0 w 780166"/>
                <a:gd name="connsiteY9" fmla="*/ 192473 h 205377"/>
                <a:gd name="connsiteX10" fmla="*/ 0 w 780166"/>
                <a:gd name="connsiteY10" fmla="*/ 12904 h 20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0166" h="205377" fill="none" extrusionOk="0">
                  <a:moveTo>
                    <a:pt x="0" y="12904"/>
                  </a:moveTo>
                  <a:cubicBezTo>
                    <a:pt x="-1516" y="5652"/>
                    <a:pt x="6730" y="494"/>
                    <a:pt x="12904" y="0"/>
                  </a:cubicBezTo>
                  <a:cubicBezTo>
                    <a:pt x="91254" y="9089"/>
                    <a:pt x="278191" y="-4350"/>
                    <a:pt x="382539" y="0"/>
                  </a:cubicBezTo>
                  <a:cubicBezTo>
                    <a:pt x="486887" y="4350"/>
                    <a:pt x="635479" y="-18163"/>
                    <a:pt x="767262" y="0"/>
                  </a:cubicBezTo>
                  <a:cubicBezTo>
                    <a:pt x="774840" y="797"/>
                    <a:pt x="780529" y="4850"/>
                    <a:pt x="780166" y="12904"/>
                  </a:cubicBezTo>
                  <a:cubicBezTo>
                    <a:pt x="775712" y="56426"/>
                    <a:pt x="788278" y="151261"/>
                    <a:pt x="780166" y="192473"/>
                  </a:cubicBezTo>
                  <a:cubicBezTo>
                    <a:pt x="781841" y="198993"/>
                    <a:pt x="774076" y="205435"/>
                    <a:pt x="767262" y="205377"/>
                  </a:cubicBezTo>
                  <a:cubicBezTo>
                    <a:pt x="613934" y="220725"/>
                    <a:pt x="481804" y="187621"/>
                    <a:pt x="382539" y="205377"/>
                  </a:cubicBezTo>
                  <a:cubicBezTo>
                    <a:pt x="283274" y="223133"/>
                    <a:pt x="121162" y="193042"/>
                    <a:pt x="12904" y="205377"/>
                  </a:cubicBezTo>
                  <a:cubicBezTo>
                    <a:pt x="5325" y="203997"/>
                    <a:pt x="-1269" y="198591"/>
                    <a:pt x="0" y="192473"/>
                  </a:cubicBezTo>
                  <a:cubicBezTo>
                    <a:pt x="-635" y="112210"/>
                    <a:pt x="415" y="63468"/>
                    <a:pt x="0" y="12904"/>
                  </a:cubicBezTo>
                  <a:close/>
                </a:path>
                <a:path w="780166" h="205377" stroke="0" extrusionOk="0">
                  <a:moveTo>
                    <a:pt x="0" y="12904"/>
                  </a:moveTo>
                  <a:cubicBezTo>
                    <a:pt x="-37" y="4803"/>
                    <a:pt x="5839" y="-242"/>
                    <a:pt x="12904" y="0"/>
                  </a:cubicBezTo>
                  <a:cubicBezTo>
                    <a:pt x="140037" y="-2131"/>
                    <a:pt x="274847" y="3062"/>
                    <a:pt x="390083" y="0"/>
                  </a:cubicBezTo>
                  <a:cubicBezTo>
                    <a:pt x="505319" y="-3062"/>
                    <a:pt x="610673" y="17819"/>
                    <a:pt x="767262" y="0"/>
                  </a:cubicBezTo>
                  <a:cubicBezTo>
                    <a:pt x="774756" y="245"/>
                    <a:pt x="780172" y="5576"/>
                    <a:pt x="780166" y="12904"/>
                  </a:cubicBezTo>
                  <a:cubicBezTo>
                    <a:pt x="788366" y="64314"/>
                    <a:pt x="774594" y="107322"/>
                    <a:pt x="780166" y="192473"/>
                  </a:cubicBezTo>
                  <a:cubicBezTo>
                    <a:pt x="780730" y="199799"/>
                    <a:pt x="775281" y="205815"/>
                    <a:pt x="767262" y="205377"/>
                  </a:cubicBezTo>
                  <a:cubicBezTo>
                    <a:pt x="616627" y="212773"/>
                    <a:pt x="491132" y="201895"/>
                    <a:pt x="397627" y="205377"/>
                  </a:cubicBezTo>
                  <a:cubicBezTo>
                    <a:pt x="304122" y="208859"/>
                    <a:pt x="114161" y="186212"/>
                    <a:pt x="12904" y="205377"/>
                  </a:cubicBezTo>
                  <a:cubicBezTo>
                    <a:pt x="6655" y="205527"/>
                    <a:pt x="-1340" y="199129"/>
                    <a:pt x="0" y="192473"/>
                  </a:cubicBezTo>
                  <a:cubicBezTo>
                    <a:pt x="7009" y="110568"/>
                    <a:pt x="4012" y="99466"/>
                    <a:pt x="0" y="129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840085560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158" name="Drag File Here">
            <a:extLst>
              <a:ext uri="{FF2B5EF4-FFF2-40B4-BE49-F238E27FC236}">
                <a16:creationId xmlns:a16="http://schemas.microsoft.com/office/drawing/2014/main" id="{38F35262-444B-4F14-8A21-7F4869DF846F}"/>
              </a:ext>
            </a:extLst>
          </p:cNvPr>
          <p:cNvGrpSpPr/>
          <p:nvPr/>
        </p:nvGrpSpPr>
        <p:grpSpPr>
          <a:xfrm>
            <a:off x="2331665" y="5355943"/>
            <a:ext cx="1042416" cy="950976"/>
            <a:chOff x="7150847" y="7721600"/>
            <a:chExt cx="1279613" cy="770965"/>
          </a:xfrm>
        </p:grpSpPr>
        <p:sp>
          <p:nvSpPr>
            <p:cNvPr id="259" name="Drag File Box Outline">
              <a:extLst>
                <a:ext uri="{FF2B5EF4-FFF2-40B4-BE49-F238E27FC236}">
                  <a16:creationId xmlns:a16="http://schemas.microsoft.com/office/drawing/2014/main" id="{76F90F03-C381-4F28-A241-5CC2086F58C6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Drag File Here Text">
              <a:extLst>
                <a:ext uri="{FF2B5EF4-FFF2-40B4-BE49-F238E27FC236}">
                  <a16:creationId xmlns:a16="http://schemas.microsoft.com/office/drawing/2014/main" id="{5DEB68AF-A797-4297-B7A2-92DCB892281D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72" name="Submit Bar">
            <a:extLst>
              <a:ext uri="{FF2B5EF4-FFF2-40B4-BE49-F238E27FC236}">
                <a16:creationId xmlns:a16="http://schemas.microsoft.com/office/drawing/2014/main" id="{D83ADB6C-E0CC-4A79-A6B3-33B5CEA0A2BE}"/>
              </a:ext>
            </a:extLst>
          </p:cNvPr>
          <p:cNvGrpSpPr/>
          <p:nvPr/>
        </p:nvGrpSpPr>
        <p:grpSpPr>
          <a:xfrm>
            <a:off x="498182" y="4974826"/>
            <a:ext cx="2862072" cy="210312"/>
            <a:chOff x="314422" y="4283541"/>
            <a:chExt cx="2790296" cy="223159"/>
          </a:xfrm>
        </p:grpSpPr>
        <p:sp>
          <p:nvSpPr>
            <p:cNvPr id="252" name="Submit Bar Background">
              <a:extLst>
                <a:ext uri="{FF2B5EF4-FFF2-40B4-BE49-F238E27FC236}">
                  <a16:creationId xmlns:a16="http://schemas.microsoft.com/office/drawing/2014/main" id="{3E5ED740-BE8C-42CA-B28E-EFC7C0FC2087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Submit Text Background">
              <a:extLst>
                <a:ext uri="{FF2B5EF4-FFF2-40B4-BE49-F238E27FC236}">
                  <a16:creationId xmlns:a16="http://schemas.microsoft.com/office/drawing/2014/main" id="{CAA3F9A1-4136-4C40-A5ED-8235A55F2D3C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Submit Text">
              <a:extLst>
                <a:ext uri="{FF2B5EF4-FFF2-40B4-BE49-F238E27FC236}">
                  <a16:creationId xmlns:a16="http://schemas.microsoft.com/office/drawing/2014/main" id="{D3CA58C0-0F18-4D06-85B0-C4FBECB3644E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255" name="Text Placeholder">
              <a:extLst>
                <a:ext uri="{FF2B5EF4-FFF2-40B4-BE49-F238E27FC236}">
                  <a16:creationId xmlns:a16="http://schemas.microsoft.com/office/drawing/2014/main" id="{61DE72F5-7BB9-43AF-9A46-26A3C55DA69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74" name="Input Text Box">
            <a:extLst>
              <a:ext uri="{FF2B5EF4-FFF2-40B4-BE49-F238E27FC236}">
                <a16:creationId xmlns:a16="http://schemas.microsoft.com/office/drawing/2014/main" id="{D275897E-D0A7-41DF-B215-1B346E8BFD4A}"/>
              </a:ext>
            </a:extLst>
          </p:cNvPr>
          <p:cNvGrpSpPr/>
          <p:nvPr/>
        </p:nvGrpSpPr>
        <p:grpSpPr>
          <a:xfrm>
            <a:off x="499930" y="4214944"/>
            <a:ext cx="2862072" cy="548640"/>
            <a:chOff x="680598" y="5324842"/>
            <a:chExt cx="2287067" cy="673924"/>
          </a:xfrm>
        </p:grpSpPr>
        <p:sp>
          <p:nvSpPr>
            <p:cNvPr id="237" name="Text Box Background">
              <a:extLst>
                <a:ext uri="{FF2B5EF4-FFF2-40B4-BE49-F238E27FC236}">
                  <a16:creationId xmlns:a16="http://schemas.microsoft.com/office/drawing/2014/main" id="{C348A343-0DE0-4AF0-8A93-500CD23D1A87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Scroll Bar">
              <a:extLst>
                <a:ext uri="{FF2B5EF4-FFF2-40B4-BE49-F238E27FC236}">
                  <a16:creationId xmlns:a16="http://schemas.microsoft.com/office/drawing/2014/main" id="{993FBB15-CB51-4591-B001-B3C3A4B31F10}"/>
                </a:ext>
              </a:extLst>
            </p:cNvPr>
            <p:cNvSpPr/>
            <p:nvPr/>
          </p:nvSpPr>
          <p:spPr>
            <a:xfrm>
              <a:off x="2919053" y="5352609"/>
              <a:ext cx="29228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 Placeholder">
              <a:extLst>
                <a:ext uri="{FF2B5EF4-FFF2-40B4-BE49-F238E27FC236}">
                  <a16:creationId xmlns:a16="http://schemas.microsoft.com/office/drawing/2014/main" id="{454FC701-1224-4451-BC3E-6C893AAC0DEC}"/>
                </a:ext>
              </a:extLst>
            </p:cNvPr>
            <p:cNvSpPr txBox="1"/>
            <p:nvPr/>
          </p:nvSpPr>
          <p:spPr>
            <a:xfrm>
              <a:off x="702468" y="5330616"/>
              <a:ext cx="2191711" cy="255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3" name="Search Box 3">
            <a:extLst>
              <a:ext uri="{FF2B5EF4-FFF2-40B4-BE49-F238E27FC236}">
                <a16:creationId xmlns:a16="http://schemas.microsoft.com/office/drawing/2014/main" id="{6B06928E-1116-4ACB-9BC7-E0A4B624D245}"/>
              </a:ext>
            </a:extLst>
          </p:cNvPr>
          <p:cNvGrpSpPr/>
          <p:nvPr/>
        </p:nvGrpSpPr>
        <p:grpSpPr>
          <a:xfrm>
            <a:off x="491246" y="3860136"/>
            <a:ext cx="877825" cy="207749"/>
            <a:chOff x="1954389" y="4925136"/>
            <a:chExt cx="1098374" cy="252898"/>
          </a:xfrm>
        </p:grpSpPr>
        <p:sp>
          <p:nvSpPr>
            <p:cNvPr id="213" name="Search Box">
              <a:extLst>
                <a:ext uri="{FF2B5EF4-FFF2-40B4-BE49-F238E27FC236}">
                  <a16:creationId xmlns:a16="http://schemas.microsoft.com/office/drawing/2014/main" id="{A0BD0F39-D1A1-4FA9-92C9-C72CCAFC0BC2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Search Icon" descr="Magnifying glass">
              <a:extLst>
                <a:ext uri="{FF2B5EF4-FFF2-40B4-BE49-F238E27FC236}">
                  <a16:creationId xmlns:a16="http://schemas.microsoft.com/office/drawing/2014/main" id="{4BD9E6A6-BC71-4374-A3CE-17C6DFAA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5" name="Search Text">
              <a:extLst>
                <a:ext uri="{FF2B5EF4-FFF2-40B4-BE49-F238E27FC236}">
                  <a16:creationId xmlns:a16="http://schemas.microsoft.com/office/drawing/2014/main" id="{6976EA02-8173-416A-9AEC-6EB1284BAE76}"/>
                </a:ext>
              </a:extLst>
            </p:cNvPr>
            <p:cNvSpPr txBox="1"/>
            <p:nvPr/>
          </p:nvSpPr>
          <p:spPr>
            <a:xfrm>
              <a:off x="1954389" y="4925136"/>
              <a:ext cx="764655" cy="2528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175" name="Toggle Off">
            <a:extLst>
              <a:ext uri="{FF2B5EF4-FFF2-40B4-BE49-F238E27FC236}">
                <a16:creationId xmlns:a16="http://schemas.microsoft.com/office/drawing/2014/main" id="{6C232267-0934-48A6-96EE-B82E830AD148}"/>
              </a:ext>
            </a:extLst>
          </p:cNvPr>
          <p:cNvGrpSpPr/>
          <p:nvPr/>
        </p:nvGrpSpPr>
        <p:grpSpPr>
          <a:xfrm>
            <a:off x="946912" y="3523803"/>
            <a:ext cx="365760" cy="196631"/>
            <a:chOff x="2514928" y="4179094"/>
            <a:chExt cx="452737" cy="224722"/>
          </a:xfrm>
        </p:grpSpPr>
        <p:sp>
          <p:nvSpPr>
            <p:cNvPr id="231" name="Toggle Off Background">
              <a:extLst>
                <a:ext uri="{FF2B5EF4-FFF2-40B4-BE49-F238E27FC236}">
                  <a16:creationId xmlns:a16="http://schemas.microsoft.com/office/drawing/2014/main" id="{8F2940B6-0E59-4CDA-A825-61EC6E798BDD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ff Text">
              <a:extLst>
                <a:ext uri="{FF2B5EF4-FFF2-40B4-BE49-F238E27FC236}">
                  <a16:creationId xmlns:a16="http://schemas.microsoft.com/office/drawing/2014/main" id="{660B8EE2-58F7-459D-953E-67F15359A00C}"/>
                </a:ext>
              </a:extLst>
            </p:cNvPr>
            <p:cNvSpPr txBox="1"/>
            <p:nvPr/>
          </p:nvSpPr>
          <p:spPr>
            <a:xfrm>
              <a:off x="2722944" y="4183976"/>
              <a:ext cx="185774" cy="21984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236" name="Filled Circle">
              <a:extLst>
                <a:ext uri="{FF2B5EF4-FFF2-40B4-BE49-F238E27FC236}">
                  <a16:creationId xmlns:a16="http://schemas.microsoft.com/office/drawing/2014/main" id="{B835FFF1-82FB-4F0C-92B8-8C4807157A55}"/>
                </a:ext>
              </a:extLst>
            </p:cNvPr>
            <p:cNvSpPr/>
            <p:nvPr/>
          </p:nvSpPr>
          <p:spPr>
            <a:xfrm>
              <a:off x="2546316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Toggle On">
            <a:extLst>
              <a:ext uri="{FF2B5EF4-FFF2-40B4-BE49-F238E27FC236}">
                <a16:creationId xmlns:a16="http://schemas.microsoft.com/office/drawing/2014/main" id="{E2D0F111-F44E-4CDF-A1EC-FA5BB6869401}"/>
              </a:ext>
            </a:extLst>
          </p:cNvPr>
          <p:cNvGrpSpPr/>
          <p:nvPr/>
        </p:nvGrpSpPr>
        <p:grpSpPr>
          <a:xfrm>
            <a:off x="536340" y="3523803"/>
            <a:ext cx="365760" cy="192024"/>
            <a:chOff x="2008693" y="4179094"/>
            <a:chExt cx="452737" cy="219456"/>
          </a:xfrm>
        </p:grpSpPr>
        <p:sp>
          <p:nvSpPr>
            <p:cNvPr id="228" name="Toggle On Background">
              <a:extLst>
                <a:ext uri="{FF2B5EF4-FFF2-40B4-BE49-F238E27FC236}">
                  <a16:creationId xmlns:a16="http://schemas.microsoft.com/office/drawing/2014/main" id="{CEBD2B6B-5316-4DB7-B9F3-EE3F6DE72B82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n Text">
              <a:extLst>
                <a:ext uri="{FF2B5EF4-FFF2-40B4-BE49-F238E27FC236}">
                  <a16:creationId xmlns:a16="http://schemas.microsoft.com/office/drawing/2014/main" id="{5331BE28-FB00-4579-8EEC-128CB9AED662}"/>
                </a:ext>
              </a:extLst>
            </p:cNvPr>
            <p:cNvSpPr txBox="1"/>
            <p:nvPr/>
          </p:nvSpPr>
          <p:spPr>
            <a:xfrm>
              <a:off x="2084643" y="4183182"/>
              <a:ext cx="152739" cy="19236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230" name="Circle">
              <a:extLst>
                <a:ext uri="{FF2B5EF4-FFF2-40B4-BE49-F238E27FC236}">
                  <a16:creationId xmlns:a16="http://schemas.microsoft.com/office/drawing/2014/main" id="{D6651A36-C08D-427F-90F1-CFAC4B5593AC}"/>
                </a:ext>
              </a:extLst>
            </p:cNvPr>
            <p:cNvSpPr/>
            <p:nvPr/>
          </p:nvSpPr>
          <p:spPr>
            <a:xfrm>
              <a:off x="2262266" y="4207116"/>
              <a:ext cx="171428" cy="171429"/>
            </a:xfrm>
            <a:custGeom>
              <a:avLst/>
              <a:gdLst>
                <a:gd name="connsiteX0" fmla="*/ 0 w 171428"/>
                <a:gd name="connsiteY0" fmla="*/ 85715 h 171429"/>
                <a:gd name="connsiteX1" fmla="*/ 85714 w 171428"/>
                <a:gd name="connsiteY1" fmla="*/ 0 h 171429"/>
                <a:gd name="connsiteX2" fmla="*/ 171428 w 171428"/>
                <a:gd name="connsiteY2" fmla="*/ 85715 h 171429"/>
                <a:gd name="connsiteX3" fmla="*/ 85714 w 171428"/>
                <a:gd name="connsiteY3" fmla="*/ 171430 h 171429"/>
                <a:gd name="connsiteX4" fmla="*/ 0 w 171428"/>
                <a:gd name="connsiteY4" fmla="*/ 85715 h 1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9" fill="none" extrusionOk="0">
                  <a:moveTo>
                    <a:pt x="0" y="85715"/>
                  </a:moveTo>
                  <a:cubicBezTo>
                    <a:pt x="-7833" y="35206"/>
                    <a:pt x="44181" y="-6848"/>
                    <a:pt x="85714" y="0"/>
                  </a:cubicBezTo>
                  <a:cubicBezTo>
                    <a:pt x="132057" y="-4303"/>
                    <a:pt x="170658" y="32561"/>
                    <a:pt x="171428" y="85715"/>
                  </a:cubicBezTo>
                  <a:cubicBezTo>
                    <a:pt x="175482" y="132920"/>
                    <a:pt x="122274" y="172283"/>
                    <a:pt x="85714" y="171430"/>
                  </a:cubicBezTo>
                  <a:cubicBezTo>
                    <a:pt x="37309" y="173940"/>
                    <a:pt x="-2760" y="137187"/>
                    <a:pt x="0" y="85715"/>
                  </a:cubicBezTo>
                  <a:close/>
                </a:path>
                <a:path w="171428" h="171429" stroke="0" extrusionOk="0">
                  <a:moveTo>
                    <a:pt x="0" y="85715"/>
                  </a:moveTo>
                  <a:cubicBezTo>
                    <a:pt x="-9295" y="31646"/>
                    <a:pt x="48397" y="49"/>
                    <a:pt x="85714" y="0"/>
                  </a:cubicBezTo>
                  <a:cubicBezTo>
                    <a:pt x="132584" y="-1606"/>
                    <a:pt x="168830" y="36299"/>
                    <a:pt x="171428" y="85715"/>
                  </a:cubicBezTo>
                  <a:cubicBezTo>
                    <a:pt x="173834" y="131752"/>
                    <a:pt x="141927" y="173702"/>
                    <a:pt x="85714" y="171430"/>
                  </a:cubicBezTo>
                  <a:cubicBezTo>
                    <a:pt x="47027" y="177069"/>
                    <a:pt x="-66" y="129022"/>
                    <a:pt x="0" y="857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Selected Button">
            <a:extLst>
              <a:ext uri="{FF2B5EF4-FFF2-40B4-BE49-F238E27FC236}">
                <a16:creationId xmlns:a16="http://schemas.microsoft.com/office/drawing/2014/main" id="{5F696A85-6068-4042-82A1-6E1B033026C1}"/>
              </a:ext>
            </a:extLst>
          </p:cNvPr>
          <p:cNvSpPr/>
          <p:nvPr/>
        </p:nvSpPr>
        <p:spPr>
          <a:xfrm>
            <a:off x="1530984" y="3837666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43828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314" y="6043"/>
                  <a:pt x="5991" y="-291"/>
                  <a:pt x="12639" y="0"/>
                </a:cubicBezTo>
                <a:cubicBezTo>
                  <a:pt x="150859" y="9943"/>
                  <a:pt x="340735" y="-16433"/>
                  <a:pt x="452628" y="0"/>
                </a:cubicBezTo>
                <a:cubicBezTo>
                  <a:pt x="564521" y="16433"/>
                  <a:pt x="761339" y="-13818"/>
                  <a:pt x="892617" y="0"/>
                </a:cubicBezTo>
                <a:cubicBezTo>
                  <a:pt x="899189" y="-832"/>
                  <a:pt x="905339" y="4542"/>
                  <a:pt x="905256" y="12639"/>
                </a:cubicBezTo>
                <a:cubicBezTo>
                  <a:pt x="900107" y="99003"/>
                  <a:pt x="897724" y="120360"/>
                  <a:pt x="905256" y="188529"/>
                </a:cubicBezTo>
                <a:cubicBezTo>
                  <a:pt x="904387" y="195545"/>
                  <a:pt x="900058" y="200337"/>
                  <a:pt x="892617" y="201168"/>
                </a:cubicBezTo>
                <a:cubicBezTo>
                  <a:pt x="668478" y="180931"/>
                  <a:pt x="570688" y="191740"/>
                  <a:pt x="443828" y="201168"/>
                </a:cubicBezTo>
                <a:cubicBezTo>
                  <a:pt x="316968" y="210596"/>
                  <a:pt x="133592" y="205072"/>
                  <a:pt x="12639" y="201168"/>
                </a:cubicBezTo>
                <a:cubicBezTo>
                  <a:pt x="5607" y="199776"/>
                  <a:pt x="1219" y="195763"/>
                  <a:pt x="0" y="188529"/>
                </a:cubicBezTo>
                <a:cubicBezTo>
                  <a:pt x="3491" y="129151"/>
                  <a:pt x="446" y="74431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-425" y="5397"/>
                  <a:pt x="4390" y="476"/>
                  <a:pt x="12639" y="0"/>
                </a:cubicBezTo>
                <a:cubicBezTo>
                  <a:pt x="173502" y="5609"/>
                  <a:pt x="274851" y="-13809"/>
                  <a:pt x="470228" y="0"/>
                </a:cubicBezTo>
                <a:cubicBezTo>
                  <a:pt x="665605" y="13809"/>
                  <a:pt x="747943" y="14766"/>
                  <a:pt x="892617" y="0"/>
                </a:cubicBezTo>
                <a:cubicBezTo>
                  <a:pt x="899260" y="-184"/>
                  <a:pt x="906469" y="6238"/>
                  <a:pt x="905256" y="12639"/>
                </a:cubicBezTo>
                <a:cubicBezTo>
                  <a:pt x="904200" y="96476"/>
                  <a:pt x="905191" y="139903"/>
                  <a:pt x="905256" y="188529"/>
                </a:cubicBezTo>
                <a:cubicBezTo>
                  <a:pt x="905880" y="194494"/>
                  <a:pt x="899431" y="201314"/>
                  <a:pt x="892617" y="201168"/>
                </a:cubicBezTo>
                <a:cubicBezTo>
                  <a:pt x="739502" y="200734"/>
                  <a:pt x="624064" y="195321"/>
                  <a:pt x="452628" y="201168"/>
                </a:cubicBezTo>
                <a:cubicBezTo>
                  <a:pt x="281192" y="207015"/>
                  <a:pt x="192123" y="204916"/>
                  <a:pt x="12639" y="201168"/>
                </a:cubicBezTo>
                <a:cubicBezTo>
                  <a:pt x="4469" y="201100"/>
                  <a:pt x="445" y="194289"/>
                  <a:pt x="0" y="188529"/>
                </a:cubicBezTo>
                <a:cubicBezTo>
                  <a:pt x="-861" y="151221"/>
                  <a:pt x="-6994" y="69086"/>
                  <a:pt x="0" y="126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71" name="Button">
            <a:extLst>
              <a:ext uri="{FF2B5EF4-FFF2-40B4-BE49-F238E27FC236}">
                <a16:creationId xmlns:a16="http://schemas.microsoft.com/office/drawing/2014/main" id="{9404F2DE-98F8-4BA7-A721-5ADA3D949EDC}"/>
              </a:ext>
            </a:extLst>
          </p:cNvPr>
          <p:cNvSpPr/>
          <p:nvPr/>
        </p:nvSpPr>
        <p:spPr>
          <a:xfrm>
            <a:off x="1529995" y="3537907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79027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-985" y="5492"/>
                  <a:pt x="6661" y="-1087"/>
                  <a:pt x="12639" y="0"/>
                </a:cubicBezTo>
                <a:cubicBezTo>
                  <a:pt x="150790" y="-8466"/>
                  <a:pt x="315391" y="5295"/>
                  <a:pt x="452628" y="0"/>
                </a:cubicBezTo>
                <a:cubicBezTo>
                  <a:pt x="589865" y="-5295"/>
                  <a:pt x="693631" y="-5155"/>
                  <a:pt x="892617" y="0"/>
                </a:cubicBezTo>
                <a:cubicBezTo>
                  <a:pt x="900412" y="654"/>
                  <a:pt x="904629" y="5291"/>
                  <a:pt x="905256" y="12639"/>
                </a:cubicBezTo>
                <a:cubicBezTo>
                  <a:pt x="904843" y="73090"/>
                  <a:pt x="909761" y="102127"/>
                  <a:pt x="905256" y="188529"/>
                </a:cubicBezTo>
                <a:cubicBezTo>
                  <a:pt x="906033" y="195895"/>
                  <a:pt x="898792" y="200212"/>
                  <a:pt x="892617" y="201168"/>
                </a:cubicBezTo>
                <a:cubicBezTo>
                  <a:pt x="744037" y="195527"/>
                  <a:pt x="583170" y="212510"/>
                  <a:pt x="479027" y="201168"/>
                </a:cubicBezTo>
                <a:cubicBezTo>
                  <a:pt x="374884" y="189827"/>
                  <a:pt x="244546" y="186147"/>
                  <a:pt x="12639" y="201168"/>
                </a:cubicBezTo>
                <a:cubicBezTo>
                  <a:pt x="4865" y="199769"/>
                  <a:pt x="609" y="196870"/>
                  <a:pt x="0" y="188529"/>
                </a:cubicBezTo>
                <a:cubicBezTo>
                  <a:pt x="7797" y="149782"/>
                  <a:pt x="-4892" y="71727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282" y="5857"/>
                  <a:pt x="7156" y="664"/>
                  <a:pt x="12639" y="0"/>
                </a:cubicBezTo>
                <a:cubicBezTo>
                  <a:pt x="127964" y="10445"/>
                  <a:pt x="328552" y="2341"/>
                  <a:pt x="461428" y="0"/>
                </a:cubicBezTo>
                <a:cubicBezTo>
                  <a:pt x="594304" y="-2341"/>
                  <a:pt x="735178" y="-11749"/>
                  <a:pt x="892617" y="0"/>
                </a:cubicBezTo>
                <a:cubicBezTo>
                  <a:pt x="898718" y="-817"/>
                  <a:pt x="904454" y="7201"/>
                  <a:pt x="905256" y="12639"/>
                </a:cubicBezTo>
                <a:cubicBezTo>
                  <a:pt x="901162" y="82951"/>
                  <a:pt x="902576" y="147139"/>
                  <a:pt x="905256" y="188529"/>
                </a:cubicBezTo>
                <a:cubicBezTo>
                  <a:pt x="904809" y="194453"/>
                  <a:pt x="900670" y="201488"/>
                  <a:pt x="892617" y="201168"/>
                </a:cubicBezTo>
                <a:cubicBezTo>
                  <a:pt x="743488" y="179475"/>
                  <a:pt x="553326" y="220813"/>
                  <a:pt x="443828" y="201168"/>
                </a:cubicBezTo>
                <a:cubicBezTo>
                  <a:pt x="334330" y="181523"/>
                  <a:pt x="106261" y="212347"/>
                  <a:pt x="12639" y="201168"/>
                </a:cubicBezTo>
                <a:cubicBezTo>
                  <a:pt x="4396" y="200314"/>
                  <a:pt x="-1656" y="196026"/>
                  <a:pt x="0" y="188529"/>
                </a:cubicBezTo>
                <a:cubicBezTo>
                  <a:pt x="-5678" y="127872"/>
                  <a:pt x="2541" y="66617"/>
                  <a:pt x="0" y="1263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sp>
        <p:nvSpPr>
          <p:cNvPr id="185" name="Input Title">
            <a:extLst>
              <a:ext uri="{FF2B5EF4-FFF2-40B4-BE49-F238E27FC236}">
                <a16:creationId xmlns:a16="http://schemas.microsoft.com/office/drawing/2014/main" id="{A68E826C-9483-48AD-82AD-D53BD6930F16}"/>
              </a:ext>
            </a:extLst>
          </p:cNvPr>
          <p:cNvSpPr txBox="1"/>
          <p:nvPr/>
        </p:nvSpPr>
        <p:spPr>
          <a:xfrm>
            <a:off x="419758" y="2806332"/>
            <a:ext cx="278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</p:txBody>
      </p:sp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0969" y="156624"/>
            <a:ext cx="3885731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Basic Toolkit</a:t>
            </a:r>
          </a:p>
        </p:txBody>
      </p:sp>
      <p:sp>
        <p:nvSpPr>
          <p:cNvPr id="195" name="Placeholder Text">
            <a:extLst>
              <a:ext uri="{FF2B5EF4-FFF2-40B4-BE49-F238E27FC236}">
                <a16:creationId xmlns:a16="http://schemas.microsoft.com/office/drawing/2014/main" id="{7F807F2A-AEEE-4542-BB2A-9714FC7D56FA}"/>
              </a:ext>
            </a:extLst>
          </p:cNvPr>
          <p:cNvSpPr txBox="1"/>
          <p:nvPr/>
        </p:nvSpPr>
        <p:spPr>
          <a:xfrm>
            <a:off x="9697850" y="769270"/>
            <a:ext cx="205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Duis aute irure dolor in reprehenderit in voluptate velit esse cillum dolore eu fugiat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grpSp>
        <p:nvGrpSpPr>
          <p:cNvPr id="1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F7290C6E-C7B0-4506-B113-7BDA63A681B6}"/>
              </a:ext>
            </a:extLst>
          </p:cNvPr>
          <p:cNvGrpSpPr/>
          <p:nvPr/>
        </p:nvGrpSpPr>
        <p:grpSpPr>
          <a:xfrm>
            <a:off x="8243892" y="796745"/>
            <a:ext cx="1170432" cy="448056"/>
            <a:chOff x="-5326399" y="1380314"/>
            <a:chExt cx="1228382" cy="622836"/>
          </a:xfrm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DC59B6A0-90AF-4D1D-999D-71BC95F5421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4">
              <a:extLst>
                <a:ext uri="{FF2B5EF4-FFF2-40B4-BE49-F238E27FC236}">
                  <a16:creationId xmlns:a16="http://schemas.microsoft.com/office/drawing/2014/main" id="{53F182DE-E0C0-495C-91F6-12C15EBD7BA9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D8402D30-15CD-496A-BE35-2F7F3901ADFA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78B90976-25ED-41F0-AF28-21AE6991D05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1">
              <a:extLst>
                <a:ext uri="{FF2B5EF4-FFF2-40B4-BE49-F238E27FC236}">
                  <a16:creationId xmlns:a16="http://schemas.microsoft.com/office/drawing/2014/main" id="{698B99AD-132D-4687-918C-99041FD66BB3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Text Placeholder Title">
            <a:extLst>
              <a:ext uri="{FF2B5EF4-FFF2-40B4-BE49-F238E27FC236}">
                <a16:creationId xmlns:a16="http://schemas.microsoft.com/office/drawing/2014/main" id="{AE400CF9-C1EF-4553-B738-D985129FEABF}"/>
              </a:ext>
            </a:extLst>
          </p:cNvPr>
          <p:cNvSpPr txBox="1"/>
          <p:nvPr/>
        </p:nvSpPr>
        <p:spPr>
          <a:xfrm>
            <a:off x="8154536" y="233758"/>
            <a:ext cx="243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Text Placeholder</a:t>
            </a:r>
          </a:p>
        </p:txBody>
      </p:sp>
      <p:grpSp>
        <p:nvGrpSpPr>
          <p:cNvPr id="250" name="Filled Picture Placeholder 3" descr="Picture placeholder 3">
            <a:extLst>
              <a:ext uri="{FF2B5EF4-FFF2-40B4-BE49-F238E27FC236}">
                <a16:creationId xmlns:a16="http://schemas.microsoft.com/office/drawing/2014/main" id="{58417837-FBDF-46D2-A415-4AE1F891F49E}"/>
              </a:ext>
            </a:extLst>
          </p:cNvPr>
          <p:cNvGrpSpPr/>
          <p:nvPr/>
        </p:nvGrpSpPr>
        <p:grpSpPr>
          <a:xfrm>
            <a:off x="11039322" y="3352780"/>
            <a:ext cx="822960" cy="493776"/>
            <a:chOff x="7281490" y="8160201"/>
            <a:chExt cx="926293" cy="555948"/>
          </a:xfrm>
        </p:grpSpPr>
        <p:sp>
          <p:nvSpPr>
            <p:cNvPr id="251" name="Picture Placeholder">
              <a:extLst>
                <a:ext uri="{FF2B5EF4-FFF2-40B4-BE49-F238E27FC236}">
                  <a16:creationId xmlns:a16="http://schemas.microsoft.com/office/drawing/2014/main" id="{250E3380-F565-4D7E-9C20-6F9C8C8FCBBE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Picture Placeholder Graphic">
              <a:extLst>
                <a:ext uri="{FF2B5EF4-FFF2-40B4-BE49-F238E27FC236}">
                  <a16:creationId xmlns:a16="http://schemas.microsoft.com/office/drawing/2014/main" id="{C25C1177-873C-4ABD-8DC0-085C6D6E90D1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7" name="Triangle 2">
                <a:extLst>
                  <a:ext uri="{FF2B5EF4-FFF2-40B4-BE49-F238E27FC236}">
                    <a16:creationId xmlns:a16="http://schemas.microsoft.com/office/drawing/2014/main" id="{C8EF6899-57D8-47DD-A1AE-1D6943D4C81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riangle 1">
                <a:extLst>
                  <a:ext uri="{FF2B5EF4-FFF2-40B4-BE49-F238E27FC236}">
                    <a16:creationId xmlns:a16="http://schemas.microsoft.com/office/drawing/2014/main" id="{4EB08B0F-4035-4A41-9EB2-646B8DC15678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ircle">
                <a:extLst>
                  <a:ext uri="{FF2B5EF4-FFF2-40B4-BE49-F238E27FC236}">
                    <a16:creationId xmlns:a16="http://schemas.microsoft.com/office/drawing/2014/main" id="{F693C67E-93AC-4038-95C7-BBAED832DD08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71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Upload Here" descr="Upload photo placeholder">
            <a:extLst>
              <a:ext uri="{FF2B5EF4-FFF2-40B4-BE49-F238E27FC236}">
                <a16:creationId xmlns:a16="http://schemas.microsoft.com/office/drawing/2014/main" id="{8818E5B2-93F4-4898-9F5E-96CE5E86B512}"/>
              </a:ext>
            </a:extLst>
          </p:cNvPr>
          <p:cNvGrpSpPr/>
          <p:nvPr/>
        </p:nvGrpSpPr>
        <p:grpSpPr>
          <a:xfrm>
            <a:off x="3270818" y="4163038"/>
            <a:ext cx="1279613" cy="770965"/>
            <a:chOff x="-500866" y="3685579"/>
            <a:chExt cx="1279613" cy="770965"/>
          </a:xfrm>
        </p:grpSpPr>
        <p:sp>
          <p:nvSpPr>
            <p:cNvPr id="154" name="Upload Here Box Outline">
              <a:extLst>
                <a:ext uri="{FF2B5EF4-FFF2-40B4-BE49-F238E27FC236}">
                  <a16:creationId xmlns:a16="http://schemas.microsoft.com/office/drawing/2014/main" id="{447563DF-963A-4D79-9772-8B1A5EE75FE6}"/>
                </a:ext>
              </a:extLst>
            </p:cNvPr>
            <p:cNvSpPr/>
            <p:nvPr/>
          </p:nvSpPr>
          <p:spPr>
            <a:xfrm>
              <a:off x="-500866" y="3685579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Upload Here">
              <a:extLst>
                <a:ext uri="{FF2B5EF4-FFF2-40B4-BE49-F238E27FC236}">
                  <a16:creationId xmlns:a16="http://schemas.microsoft.com/office/drawing/2014/main" id="{488B201E-0375-490E-882C-D78B5569813B}"/>
                </a:ext>
              </a:extLst>
            </p:cNvPr>
            <p:cNvGrpSpPr/>
            <p:nvPr/>
          </p:nvGrpSpPr>
          <p:grpSpPr>
            <a:xfrm>
              <a:off x="-226825" y="3997543"/>
              <a:ext cx="905915" cy="191578"/>
              <a:chOff x="7424888" y="8033564"/>
              <a:chExt cx="905915" cy="191578"/>
            </a:xfrm>
          </p:grpSpPr>
          <p:sp>
            <p:nvSpPr>
              <p:cNvPr id="156" name="Upload Here Text">
                <a:extLst>
                  <a:ext uri="{FF2B5EF4-FFF2-40B4-BE49-F238E27FC236}">
                    <a16:creationId xmlns:a16="http://schemas.microsoft.com/office/drawing/2014/main" id="{6728377A-9C0C-4CD2-AC8A-50F25C358DAC}"/>
                  </a:ext>
                </a:extLst>
              </p:cNvPr>
              <p:cNvSpPr txBox="1"/>
              <p:nvPr/>
            </p:nvSpPr>
            <p:spPr>
              <a:xfrm>
                <a:off x="7650467" y="8063559"/>
                <a:ext cx="680336" cy="161583"/>
              </a:xfrm>
              <a:prstGeom prst="rect">
                <a:avLst/>
              </a:prstGeom>
              <a:noFill/>
            </p:spPr>
            <p:txBody>
              <a:bodyPr wrap="square" lIns="0" tIns="0" rIns="0" rtlCol="0" anchor="ctr">
                <a:spAutoFit/>
              </a:bodyPr>
              <a:lstStyle/>
              <a:p>
                <a:r>
                  <a:rPr lang="en-US" sz="75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Upload Here</a:t>
                </a:r>
              </a:p>
            </p:txBody>
          </p:sp>
          <p:pic>
            <p:nvPicPr>
              <p:cNvPr id="157" name="Picture Icon" descr="Camera">
                <a:extLst>
                  <a:ext uri="{FF2B5EF4-FFF2-40B4-BE49-F238E27FC236}">
                    <a16:creationId xmlns:a16="http://schemas.microsoft.com/office/drawing/2014/main" id="{9F7D15D4-F196-4FBA-9BDD-0A9F0E68D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24888" y="8033564"/>
                <a:ext cx="171831" cy="171831"/>
              </a:xfrm>
              <a:prstGeom prst="rect">
                <a:avLst/>
              </a:prstGeom>
            </p:spPr>
          </p:pic>
        </p:grpSp>
      </p:grpSp>
      <p:grpSp>
        <p:nvGrpSpPr>
          <p:cNvPr id="159" name="Drag File Here" descr="Drag photo here placeholder">
            <a:extLst>
              <a:ext uri="{FF2B5EF4-FFF2-40B4-BE49-F238E27FC236}">
                <a16:creationId xmlns:a16="http://schemas.microsoft.com/office/drawing/2014/main" id="{019E1EFC-85F4-4DDA-8131-3D73F35FF5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262183" y="3225615"/>
            <a:ext cx="1279613" cy="770965"/>
            <a:chOff x="7150847" y="7721600"/>
            <a:chExt cx="1279613" cy="770965"/>
          </a:xfrm>
        </p:grpSpPr>
        <p:sp>
          <p:nvSpPr>
            <p:cNvPr id="160" name="Drag File Box Outline">
              <a:extLst>
                <a:ext uri="{FF2B5EF4-FFF2-40B4-BE49-F238E27FC236}">
                  <a16:creationId xmlns:a16="http://schemas.microsoft.com/office/drawing/2014/main" id="{A593BFBD-2A4B-49CF-9CD4-B7777495EB4D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rag File Here Text">
              <a:extLst>
                <a:ext uri="{FF2B5EF4-FFF2-40B4-BE49-F238E27FC236}">
                  <a16:creationId xmlns:a16="http://schemas.microsoft.com/office/drawing/2014/main" id="{D73F464F-1DF2-49B4-998D-07E2DC4DF011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62" name="Slider" descr="Slider">
            <a:extLst>
              <a:ext uri="{FF2B5EF4-FFF2-40B4-BE49-F238E27FC236}">
                <a16:creationId xmlns:a16="http://schemas.microsoft.com/office/drawing/2014/main" id="{BA907DE9-D76B-484B-B278-05A60D56DDAA}"/>
              </a:ext>
            </a:extLst>
          </p:cNvPr>
          <p:cNvGrpSpPr/>
          <p:nvPr/>
        </p:nvGrpSpPr>
        <p:grpSpPr>
          <a:xfrm>
            <a:off x="3287056" y="2851150"/>
            <a:ext cx="1723132" cy="152781"/>
            <a:chOff x="9040141" y="9776591"/>
            <a:chExt cx="1683357" cy="128016"/>
          </a:xfrm>
        </p:grpSpPr>
        <p:sp>
          <p:nvSpPr>
            <p:cNvPr id="163" name="Slider Background">
              <a:extLst>
                <a:ext uri="{FF2B5EF4-FFF2-40B4-BE49-F238E27FC236}">
                  <a16:creationId xmlns:a16="http://schemas.microsoft.com/office/drawing/2014/main" id="{BC6AEFA8-993C-4BA1-A59E-7ED295464CD0}"/>
                </a:ext>
              </a:extLst>
            </p:cNvPr>
            <p:cNvSpPr/>
            <p:nvPr/>
          </p:nvSpPr>
          <p:spPr>
            <a:xfrm>
              <a:off x="9040982" y="9811524"/>
              <a:ext cx="1682516" cy="54864"/>
            </a:xfrm>
            <a:custGeom>
              <a:avLst/>
              <a:gdLst>
                <a:gd name="connsiteX0" fmla="*/ 0 w 1682516"/>
                <a:gd name="connsiteY0" fmla="*/ 27432 h 54864"/>
                <a:gd name="connsiteX1" fmla="*/ 27432 w 1682516"/>
                <a:gd name="connsiteY1" fmla="*/ 0 h 54864"/>
                <a:gd name="connsiteX2" fmla="*/ 602536 w 1682516"/>
                <a:gd name="connsiteY2" fmla="*/ 0 h 54864"/>
                <a:gd name="connsiteX3" fmla="*/ 1177639 w 1682516"/>
                <a:gd name="connsiteY3" fmla="*/ 0 h 54864"/>
                <a:gd name="connsiteX4" fmla="*/ 1655084 w 1682516"/>
                <a:gd name="connsiteY4" fmla="*/ 0 h 54864"/>
                <a:gd name="connsiteX5" fmla="*/ 1682516 w 1682516"/>
                <a:gd name="connsiteY5" fmla="*/ 27432 h 54864"/>
                <a:gd name="connsiteX6" fmla="*/ 1682516 w 1682516"/>
                <a:gd name="connsiteY6" fmla="*/ 27432 h 54864"/>
                <a:gd name="connsiteX7" fmla="*/ 1655084 w 1682516"/>
                <a:gd name="connsiteY7" fmla="*/ 54864 h 54864"/>
                <a:gd name="connsiteX8" fmla="*/ 1161363 w 1682516"/>
                <a:gd name="connsiteY8" fmla="*/ 54864 h 54864"/>
                <a:gd name="connsiteX9" fmla="*/ 586259 w 1682516"/>
                <a:gd name="connsiteY9" fmla="*/ 54864 h 54864"/>
                <a:gd name="connsiteX10" fmla="*/ 27432 w 1682516"/>
                <a:gd name="connsiteY10" fmla="*/ 54864 h 54864"/>
                <a:gd name="connsiteX11" fmla="*/ 0 w 1682516"/>
                <a:gd name="connsiteY11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2516" h="54864" fill="none" extrusionOk="0">
                  <a:moveTo>
                    <a:pt x="0" y="27432"/>
                  </a:moveTo>
                  <a:cubicBezTo>
                    <a:pt x="263" y="15011"/>
                    <a:pt x="14036" y="2701"/>
                    <a:pt x="27432" y="0"/>
                  </a:cubicBezTo>
                  <a:cubicBezTo>
                    <a:pt x="210825" y="3674"/>
                    <a:pt x="409597" y="-1890"/>
                    <a:pt x="602536" y="0"/>
                  </a:cubicBezTo>
                  <a:cubicBezTo>
                    <a:pt x="795475" y="1890"/>
                    <a:pt x="976802" y="14985"/>
                    <a:pt x="1177639" y="0"/>
                  </a:cubicBezTo>
                  <a:cubicBezTo>
                    <a:pt x="1378476" y="-14985"/>
                    <a:pt x="1485912" y="3088"/>
                    <a:pt x="1655084" y="0"/>
                  </a:cubicBezTo>
                  <a:cubicBezTo>
                    <a:pt x="1668832" y="-2095"/>
                    <a:pt x="1681700" y="15352"/>
                    <a:pt x="1682516" y="27432"/>
                  </a:cubicBezTo>
                  <a:lnTo>
                    <a:pt x="1682516" y="27432"/>
                  </a:lnTo>
                  <a:cubicBezTo>
                    <a:pt x="1681756" y="40295"/>
                    <a:pt x="1672429" y="54418"/>
                    <a:pt x="1655084" y="54864"/>
                  </a:cubicBezTo>
                  <a:cubicBezTo>
                    <a:pt x="1497790" y="52206"/>
                    <a:pt x="1264831" y="48645"/>
                    <a:pt x="1161363" y="54864"/>
                  </a:cubicBezTo>
                  <a:cubicBezTo>
                    <a:pt x="1057895" y="61083"/>
                    <a:pt x="729036" y="64864"/>
                    <a:pt x="586259" y="54864"/>
                  </a:cubicBezTo>
                  <a:cubicBezTo>
                    <a:pt x="443482" y="44864"/>
                    <a:pt x="274959" y="42407"/>
                    <a:pt x="27432" y="54864"/>
                  </a:cubicBezTo>
                  <a:cubicBezTo>
                    <a:pt x="13189" y="56660"/>
                    <a:pt x="-1137" y="43182"/>
                    <a:pt x="0" y="27432"/>
                  </a:cubicBezTo>
                  <a:close/>
                </a:path>
                <a:path w="1682516" h="54864" stroke="0" extrusionOk="0">
                  <a:moveTo>
                    <a:pt x="0" y="27432"/>
                  </a:moveTo>
                  <a:cubicBezTo>
                    <a:pt x="-328" y="12080"/>
                    <a:pt x="11229" y="395"/>
                    <a:pt x="27432" y="0"/>
                  </a:cubicBezTo>
                  <a:cubicBezTo>
                    <a:pt x="288430" y="-21545"/>
                    <a:pt x="420188" y="-8768"/>
                    <a:pt x="602536" y="0"/>
                  </a:cubicBezTo>
                  <a:cubicBezTo>
                    <a:pt x="784884" y="8768"/>
                    <a:pt x="1021528" y="-18315"/>
                    <a:pt x="1128810" y="0"/>
                  </a:cubicBezTo>
                  <a:cubicBezTo>
                    <a:pt x="1236092" y="18315"/>
                    <a:pt x="1503586" y="24309"/>
                    <a:pt x="1655084" y="0"/>
                  </a:cubicBezTo>
                  <a:cubicBezTo>
                    <a:pt x="1669997" y="-763"/>
                    <a:pt x="1682854" y="11032"/>
                    <a:pt x="1682516" y="27432"/>
                  </a:cubicBezTo>
                  <a:lnTo>
                    <a:pt x="1682516" y="27432"/>
                  </a:lnTo>
                  <a:cubicBezTo>
                    <a:pt x="1680933" y="41544"/>
                    <a:pt x="1671001" y="53616"/>
                    <a:pt x="1655084" y="54864"/>
                  </a:cubicBezTo>
                  <a:cubicBezTo>
                    <a:pt x="1523476" y="72127"/>
                    <a:pt x="1319793" y="30964"/>
                    <a:pt x="1079980" y="54864"/>
                  </a:cubicBezTo>
                  <a:cubicBezTo>
                    <a:pt x="840167" y="78764"/>
                    <a:pt x="677306" y="47319"/>
                    <a:pt x="569983" y="54864"/>
                  </a:cubicBezTo>
                  <a:cubicBezTo>
                    <a:pt x="462660" y="62409"/>
                    <a:pt x="176556" y="42112"/>
                    <a:pt x="27432" y="54864"/>
                  </a:cubicBezTo>
                  <a:cubicBezTo>
                    <a:pt x="13331" y="55722"/>
                    <a:pt x="841" y="43834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Slider Line">
              <a:extLst>
                <a:ext uri="{FF2B5EF4-FFF2-40B4-BE49-F238E27FC236}">
                  <a16:creationId xmlns:a16="http://schemas.microsoft.com/office/drawing/2014/main" id="{C7F814B9-5609-4AB8-B60D-EDD1788CFA78}"/>
                </a:ext>
              </a:extLst>
            </p:cNvPr>
            <p:cNvSpPr/>
            <p:nvPr/>
          </p:nvSpPr>
          <p:spPr>
            <a:xfrm>
              <a:off x="9040141" y="9809928"/>
              <a:ext cx="1071837" cy="55960"/>
            </a:xfrm>
            <a:custGeom>
              <a:avLst/>
              <a:gdLst>
                <a:gd name="connsiteX0" fmla="*/ 0 w 1071837"/>
                <a:gd name="connsiteY0" fmla="*/ 27980 h 55960"/>
                <a:gd name="connsiteX1" fmla="*/ 27980 w 1071837"/>
                <a:gd name="connsiteY1" fmla="*/ 0 h 55960"/>
                <a:gd name="connsiteX2" fmla="*/ 546077 w 1071837"/>
                <a:gd name="connsiteY2" fmla="*/ 0 h 55960"/>
                <a:gd name="connsiteX3" fmla="*/ 1043857 w 1071837"/>
                <a:gd name="connsiteY3" fmla="*/ 0 h 55960"/>
                <a:gd name="connsiteX4" fmla="*/ 1071837 w 1071837"/>
                <a:gd name="connsiteY4" fmla="*/ 27980 h 55960"/>
                <a:gd name="connsiteX5" fmla="*/ 1071837 w 1071837"/>
                <a:gd name="connsiteY5" fmla="*/ 27980 h 55960"/>
                <a:gd name="connsiteX6" fmla="*/ 1043857 w 1071837"/>
                <a:gd name="connsiteY6" fmla="*/ 55960 h 55960"/>
                <a:gd name="connsiteX7" fmla="*/ 566395 w 1071837"/>
                <a:gd name="connsiteY7" fmla="*/ 55960 h 55960"/>
                <a:gd name="connsiteX8" fmla="*/ 27980 w 1071837"/>
                <a:gd name="connsiteY8" fmla="*/ 55960 h 55960"/>
                <a:gd name="connsiteX9" fmla="*/ 0 w 1071837"/>
                <a:gd name="connsiteY9" fmla="*/ 27980 h 5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1837" h="55960" fill="none" extrusionOk="0">
                  <a:moveTo>
                    <a:pt x="0" y="27980"/>
                  </a:moveTo>
                  <a:cubicBezTo>
                    <a:pt x="1644" y="11917"/>
                    <a:pt x="12813" y="299"/>
                    <a:pt x="27980" y="0"/>
                  </a:cubicBezTo>
                  <a:cubicBezTo>
                    <a:pt x="270277" y="-7182"/>
                    <a:pt x="348831" y="-15900"/>
                    <a:pt x="546077" y="0"/>
                  </a:cubicBezTo>
                  <a:cubicBezTo>
                    <a:pt x="743323" y="15900"/>
                    <a:pt x="889059" y="-9530"/>
                    <a:pt x="1043857" y="0"/>
                  </a:cubicBezTo>
                  <a:cubicBezTo>
                    <a:pt x="1060242" y="926"/>
                    <a:pt x="1073421" y="14058"/>
                    <a:pt x="1071837" y="27980"/>
                  </a:cubicBezTo>
                  <a:lnTo>
                    <a:pt x="1071837" y="27980"/>
                  </a:lnTo>
                  <a:cubicBezTo>
                    <a:pt x="1070877" y="42464"/>
                    <a:pt x="1057155" y="58997"/>
                    <a:pt x="1043857" y="55960"/>
                  </a:cubicBezTo>
                  <a:cubicBezTo>
                    <a:pt x="852743" y="36346"/>
                    <a:pt x="782111" y="45234"/>
                    <a:pt x="566395" y="55960"/>
                  </a:cubicBezTo>
                  <a:cubicBezTo>
                    <a:pt x="350679" y="66686"/>
                    <a:pt x="215461" y="31690"/>
                    <a:pt x="27980" y="55960"/>
                  </a:cubicBezTo>
                  <a:cubicBezTo>
                    <a:pt x="11327" y="54838"/>
                    <a:pt x="848" y="40669"/>
                    <a:pt x="0" y="27980"/>
                  </a:cubicBezTo>
                  <a:close/>
                </a:path>
                <a:path w="1071837" h="55960" stroke="0" extrusionOk="0">
                  <a:moveTo>
                    <a:pt x="0" y="27980"/>
                  </a:moveTo>
                  <a:cubicBezTo>
                    <a:pt x="-1353" y="11749"/>
                    <a:pt x="12570" y="-1312"/>
                    <a:pt x="27980" y="0"/>
                  </a:cubicBezTo>
                  <a:cubicBezTo>
                    <a:pt x="210082" y="9500"/>
                    <a:pt x="296652" y="23027"/>
                    <a:pt x="556236" y="0"/>
                  </a:cubicBezTo>
                  <a:cubicBezTo>
                    <a:pt x="815820" y="-23027"/>
                    <a:pt x="918553" y="-842"/>
                    <a:pt x="1043857" y="0"/>
                  </a:cubicBezTo>
                  <a:cubicBezTo>
                    <a:pt x="1062010" y="2509"/>
                    <a:pt x="1072110" y="13141"/>
                    <a:pt x="1071837" y="27980"/>
                  </a:cubicBezTo>
                  <a:lnTo>
                    <a:pt x="1071837" y="27980"/>
                  </a:lnTo>
                  <a:cubicBezTo>
                    <a:pt x="1071953" y="44604"/>
                    <a:pt x="1056880" y="57889"/>
                    <a:pt x="1043857" y="55960"/>
                  </a:cubicBezTo>
                  <a:cubicBezTo>
                    <a:pt x="790602" y="68341"/>
                    <a:pt x="657542" y="36972"/>
                    <a:pt x="535919" y="55960"/>
                  </a:cubicBezTo>
                  <a:cubicBezTo>
                    <a:pt x="414296" y="74948"/>
                    <a:pt x="241776" y="65372"/>
                    <a:pt x="27980" y="55960"/>
                  </a:cubicBezTo>
                  <a:cubicBezTo>
                    <a:pt x="9961" y="55450"/>
                    <a:pt x="3329" y="42808"/>
                    <a:pt x="0" y="279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Slider Button">
              <a:extLst>
                <a:ext uri="{FF2B5EF4-FFF2-40B4-BE49-F238E27FC236}">
                  <a16:creationId xmlns:a16="http://schemas.microsoft.com/office/drawing/2014/main" id="{26337220-2A2C-43DE-A09F-F2F850376A3B}"/>
                </a:ext>
              </a:extLst>
            </p:cNvPr>
            <p:cNvSpPr/>
            <p:nvPr/>
          </p:nvSpPr>
          <p:spPr>
            <a:xfrm>
              <a:off x="10032507" y="9776591"/>
              <a:ext cx="128016" cy="128016"/>
            </a:xfrm>
            <a:custGeom>
              <a:avLst/>
              <a:gdLst>
                <a:gd name="connsiteX0" fmla="*/ 0 w 128016"/>
                <a:gd name="connsiteY0" fmla="*/ 64008 h 128016"/>
                <a:gd name="connsiteX1" fmla="*/ 64008 w 128016"/>
                <a:gd name="connsiteY1" fmla="*/ 0 h 128016"/>
                <a:gd name="connsiteX2" fmla="*/ 128016 w 128016"/>
                <a:gd name="connsiteY2" fmla="*/ 64008 h 128016"/>
                <a:gd name="connsiteX3" fmla="*/ 64008 w 128016"/>
                <a:gd name="connsiteY3" fmla="*/ 128016 h 128016"/>
                <a:gd name="connsiteX4" fmla="*/ 0 w 128016"/>
                <a:gd name="connsiteY4" fmla="*/ 64008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16" h="128016" fill="none" extrusionOk="0">
                  <a:moveTo>
                    <a:pt x="0" y="64008"/>
                  </a:moveTo>
                  <a:cubicBezTo>
                    <a:pt x="176" y="30442"/>
                    <a:pt x="27806" y="676"/>
                    <a:pt x="64008" y="0"/>
                  </a:cubicBezTo>
                  <a:cubicBezTo>
                    <a:pt x="103017" y="6192"/>
                    <a:pt x="125044" y="28305"/>
                    <a:pt x="128016" y="64008"/>
                  </a:cubicBezTo>
                  <a:cubicBezTo>
                    <a:pt x="128690" y="101197"/>
                    <a:pt x="103070" y="134795"/>
                    <a:pt x="64008" y="128016"/>
                  </a:cubicBezTo>
                  <a:cubicBezTo>
                    <a:pt x="25495" y="127388"/>
                    <a:pt x="5968" y="98239"/>
                    <a:pt x="0" y="64008"/>
                  </a:cubicBezTo>
                  <a:close/>
                </a:path>
                <a:path w="128016" h="128016" stroke="0" extrusionOk="0">
                  <a:moveTo>
                    <a:pt x="0" y="64008"/>
                  </a:moveTo>
                  <a:cubicBezTo>
                    <a:pt x="-2406" y="27274"/>
                    <a:pt x="28770" y="-3453"/>
                    <a:pt x="64008" y="0"/>
                  </a:cubicBezTo>
                  <a:cubicBezTo>
                    <a:pt x="95673" y="-4909"/>
                    <a:pt x="124812" y="31387"/>
                    <a:pt x="128016" y="64008"/>
                  </a:cubicBezTo>
                  <a:cubicBezTo>
                    <a:pt x="134142" y="104610"/>
                    <a:pt x="98815" y="125310"/>
                    <a:pt x="64008" y="128016"/>
                  </a:cubicBezTo>
                  <a:cubicBezTo>
                    <a:pt x="34506" y="133452"/>
                    <a:pt x="780" y="101112"/>
                    <a:pt x="0" y="640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Selected Outline Button">
            <a:extLst>
              <a:ext uri="{FF2B5EF4-FFF2-40B4-BE49-F238E27FC236}">
                <a16:creationId xmlns:a16="http://schemas.microsoft.com/office/drawing/2014/main" id="{D34D89DF-59C6-4215-AB8B-A06FC42CCC6F}"/>
              </a:ext>
            </a:extLst>
          </p:cNvPr>
          <p:cNvSpPr/>
          <p:nvPr/>
        </p:nvSpPr>
        <p:spPr>
          <a:xfrm>
            <a:off x="3262759" y="2447285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>
                    <a:lumMod val="75000"/>
                  </a:schemeClr>
                </a:solidFill>
              </a:rPr>
              <a:t>Button</a:t>
            </a:r>
          </a:p>
        </p:txBody>
      </p:sp>
      <p:sp>
        <p:nvSpPr>
          <p:cNvPr id="167" name="Outline Button">
            <a:extLst>
              <a:ext uri="{FF2B5EF4-FFF2-40B4-BE49-F238E27FC236}">
                <a16:creationId xmlns:a16="http://schemas.microsoft.com/office/drawing/2014/main" id="{F625316A-5604-44A0-A557-150A014AE715}"/>
              </a:ext>
            </a:extLst>
          </p:cNvPr>
          <p:cNvSpPr/>
          <p:nvPr/>
        </p:nvSpPr>
        <p:spPr>
          <a:xfrm>
            <a:off x="3262759" y="2144952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75000"/>
                    <a:lumOff val="25000"/>
                  </a:schemeClr>
                </a:solidFill>
              </a:rPr>
              <a:t>Button</a:t>
            </a:r>
          </a:p>
        </p:txBody>
      </p:sp>
      <p:sp>
        <p:nvSpPr>
          <p:cNvPr id="168" name="Selected Button">
            <a:extLst>
              <a:ext uri="{FF2B5EF4-FFF2-40B4-BE49-F238E27FC236}">
                <a16:creationId xmlns:a16="http://schemas.microsoft.com/office/drawing/2014/main" id="{CE650C2B-E83D-42FC-B916-EFF5FC36B24E}"/>
              </a:ext>
            </a:extLst>
          </p:cNvPr>
          <p:cNvSpPr/>
          <p:nvPr/>
        </p:nvSpPr>
        <p:spPr>
          <a:xfrm>
            <a:off x="3262760" y="1855220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06793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59495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fill="none" extrusionOk="0">
                <a:moveTo>
                  <a:pt x="0" y="14840"/>
                </a:moveTo>
                <a:cubicBezTo>
                  <a:pt x="711" y="7515"/>
                  <a:pt x="6911" y="-234"/>
                  <a:pt x="14840" y="0"/>
                </a:cubicBezTo>
                <a:cubicBezTo>
                  <a:pt x="273710" y="17988"/>
                  <a:pt x="453486" y="-11083"/>
                  <a:pt x="606793" y="0"/>
                </a:cubicBezTo>
                <a:cubicBezTo>
                  <a:pt x="760100" y="11083"/>
                  <a:pt x="913693" y="-18955"/>
                  <a:pt x="1198745" y="0"/>
                </a:cubicBezTo>
                <a:cubicBezTo>
                  <a:pt x="1206594" y="-707"/>
                  <a:pt x="1213624" y="6111"/>
                  <a:pt x="1213585" y="14840"/>
                </a:cubicBezTo>
                <a:cubicBezTo>
                  <a:pt x="1214479" y="110517"/>
                  <a:pt x="1213042" y="132156"/>
                  <a:pt x="1213585" y="221356"/>
                </a:cubicBezTo>
                <a:cubicBezTo>
                  <a:pt x="1212929" y="229579"/>
                  <a:pt x="1207270" y="235604"/>
                  <a:pt x="1198745" y="236196"/>
                </a:cubicBezTo>
                <a:cubicBezTo>
                  <a:pt x="930356" y="215815"/>
                  <a:pt x="798157" y="251706"/>
                  <a:pt x="594953" y="236196"/>
                </a:cubicBezTo>
                <a:cubicBezTo>
                  <a:pt x="391749" y="220686"/>
                  <a:pt x="194877" y="224430"/>
                  <a:pt x="14840" y="236196"/>
                </a:cubicBezTo>
                <a:cubicBezTo>
                  <a:pt x="6625" y="235671"/>
                  <a:pt x="325" y="229620"/>
                  <a:pt x="0" y="221356"/>
                </a:cubicBezTo>
                <a:cubicBezTo>
                  <a:pt x="3283" y="168239"/>
                  <a:pt x="-1559" y="112777"/>
                  <a:pt x="0" y="14840"/>
                </a:cubicBezTo>
                <a:close/>
              </a:path>
              <a:path w="1213585" h="236196" stroke="0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69" name="Button">
            <a:extLst>
              <a:ext uri="{FF2B5EF4-FFF2-40B4-BE49-F238E27FC236}">
                <a16:creationId xmlns:a16="http://schemas.microsoft.com/office/drawing/2014/main" id="{85E24068-3640-40F6-BB77-8F39B4CA3520}"/>
              </a:ext>
            </a:extLst>
          </p:cNvPr>
          <p:cNvSpPr/>
          <p:nvPr/>
        </p:nvSpPr>
        <p:spPr>
          <a:xfrm>
            <a:off x="3262762" y="1560790"/>
            <a:ext cx="1216152" cy="240894"/>
          </a:xfrm>
          <a:custGeom>
            <a:avLst/>
            <a:gdLst>
              <a:gd name="connsiteX0" fmla="*/ 0 w 1216152"/>
              <a:gd name="connsiteY0" fmla="*/ 15135 h 240894"/>
              <a:gd name="connsiteX1" fmla="*/ 15135 w 1216152"/>
              <a:gd name="connsiteY1" fmla="*/ 0 h 240894"/>
              <a:gd name="connsiteX2" fmla="*/ 608076 w 1216152"/>
              <a:gd name="connsiteY2" fmla="*/ 0 h 240894"/>
              <a:gd name="connsiteX3" fmla="*/ 1201017 w 1216152"/>
              <a:gd name="connsiteY3" fmla="*/ 0 h 240894"/>
              <a:gd name="connsiteX4" fmla="*/ 1216152 w 1216152"/>
              <a:gd name="connsiteY4" fmla="*/ 15135 h 240894"/>
              <a:gd name="connsiteX5" fmla="*/ 1216152 w 1216152"/>
              <a:gd name="connsiteY5" fmla="*/ 225759 h 240894"/>
              <a:gd name="connsiteX6" fmla="*/ 1201017 w 1216152"/>
              <a:gd name="connsiteY6" fmla="*/ 240894 h 240894"/>
              <a:gd name="connsiteX7" fmla="*/ 643652 w 1216152"/>
              <a:gd name="connsiteY7" fmla="*/ 240894 h 240894"/>
              <a:gd name="connsiteX8" fmla="*/ 15135 w 1216152"/>
              <a:gd name="connsiteY8" fmla="*/ 240894 h 240894"/>
              <a:gd name="connsiteX9" fmla="*/ 0 w 1216152"/>
              <a:gd name="connsiteY9" fmla="*/ 225759 h 240894"/>
              <a:gd name="connsiteX10" fmla="*/ 0 w 1216152"/>
              <a:gd name="connsiteY10" fmla="*/ 15135 h 24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6152" h="240894" fill="none" extrusionOk="0">
                <a:moveTo>
                  <a:pt x="0" y="15135"/>
                </a:moveTo>
                <a:cubicBezTo>
                  <a:pt x="-639" y="6668"/>
                  <a:pt x="7436" y="-715"/>
                  <a:pt x="15135" y="0"/>
                </a:cubicBezTo>
                <a:cubicBezTo>
                  <a:pt x="229944" y="-16142"/>
                  <a:pt x="487875" y="-3658"/>
                  <a:pt x="608076" y="0"/>
                </a:cubicBezTo>
                <a:cubicBezTo>
                  <a:pt x="728277" y="3658"/>
                  <a:pt x="949924" y="12266"/>
                  <a:pt x="1201017" y="0"/>
                </a:cubicBezTo>
                <a:cubicBezTo>
                  <a:pt x="1209555" y="143"/>
                  <a:pt x="1214875" y="6026"/>
                  <a:pt x="1216152" y="15135"/>
                </a:cubicBezTo>
                <a:cubicBezTo>
                  <a:pt x="1207408" y="100234"/>
                  <a:pt x="1225302" y="156023"/>
                  <a:pt x="1216152" y="225759"/>
                </a:cubicBezTo>
                <a:cubicBezTo>
                  <a:pt x="1216881" y="234480"/>
                  <a:pt x="1209035" y="240489"/>
                  <a:pt x="1201017" y="240894"/>
                </a:cubicBezTo>
                <a:cubicBezTo>
                  <a:pt x="978557" y="234754"/>
                  <a:pt x="904480" y="234404"/>
                  <a:pt x="643652" y="240894"/>
                </a:cubicBezTo>
                <a:cubicBezTo>
                  <a:pt x="382825" y="247384"/>
                  <a:pt x="216866" y="244167"/>
                  <a:pt x="15135" y="240894"/>
                </a:cubicBezTo>
                <a:cubicBezTo>
                  <a:pt x="5932" y="239407"/>
                  <a:pt x="604" y="235468"/>
                  <a:pt x="0" y="225759"/>
                </a:cubicBezTo>
                <a:cubicBezTo>
                  <a:pt x="998" y="145450"/>
                  <a:pt x="-3344" y="100858"/>
                  <a:pt x="0" y="15135"/>
                </a:cubicBezTo>
                <a:close/>
              </a:path>
              <a:path w="1216152" h="240894" stroke="0" extrusionOk="0">
                <a:moveTo>
                  <a:pt x="0" y="15135"/>
                </a:moveTo>
                <a:cubicBezTo>
                  <a:pt x="177" y="6901"/>
                  <a:pt x="7796" y="452"/>
                  <a:pt x="15135" y="0"/>
                </a:cubicBezTo>
                <a:cubicBezTo>
                  <a:pt x="147063" y="-28318"/>
                  <a:pt x="370193" y="18771"/>
                  <a:pt x="619935" y="0"/>
                </a:cubicBezTo>
                <a:cubicBezTo>
                  <a:pt x="869677" y="-18771"/>
                  <a:pt x="1058604" y="6156"/>
                  <a:pt x="1201017" y="0"/>
                </a:cubicBezTo>
                <a:cubicBezTo>
                  <a:pt x="1208830" y="-507"/>
                  <a:pt x="1215986" y="7095"/>
                  <a:pt x="1216152" y="15135"/>
                </a:cubicBezTo>
                <a:cubicBezTo>
                  <a:pt x="1225655" y="93195"/>
                  <a:pt x="1225768" y="124941"/>
                  <a:pt x="1216152" y="225759"/>
                </a:cubicBezTo>
                <a:cubicBezTo>
                  <a:pt x="1215535" y="232662"/>
                  <a:pt x="1211049" y="241393"/>
                  <a:pt x="1201017" y="240894"/>
                </a:cubicBezTo>
                <a:cubicBezTo>
                  <a:pt x="994349" y="236423"/>
                  <a:pt x="728174" y="237544"/>
                  <a:pt x="596217" y="240894"/>
                </a:cubicBezTo>
                <a:cubicBezTo>
                  <a:pt x="464260" y="244244"/>
                  <a:pt x="201676" y="242850"/>
                  <a:pt x="15135" y="240894"/>
                </a:cubicBezTo>
                <a:cubicBezTo>
                  <a:pt x="5815" y="240244"/>
                  <a:pt x="-690" y="234333"/>
                  <a:pt x="0" y="225759"/>
                </a:cubicBezTo>
                <a:cubicBezTo>
                  <a:pt x="8036" y="149301"/>
                  <a:pt x="-4385" y="110036"/>
                  <a:pt x="0" y="151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grpSp>
        <p:nvGrpSpPr>
          <p:cNvPr id="173" name="Submit Bar" descr="Type and submit bar">
            <a:extLst>
              <a:ext uri="{FF2B5EF4-FFF2-40B4-BE49-F238E27FC236}">
                <a16:creationId xmlns:a16="http://schemas.microsoft.com/office/drawing/2014/main" id="{8639D831-C717-4510-8BB2-E9BED375641C}"/>
              </a:ext>
            </a:extLst>
          </p:cNvPr>
          <p:cNvGrpSpPr/>
          <p:nvPr/>
        </p:nvGrpSpPr>
        <p:grpSpPr>
          <a:xfrm>
            <a:off x="497282" y="5129070"/>
            <a:ext cx="2790296" cy="223159"/>
            <a:chOff x="314422" y="4283541"/>
            <a:chExt cx="2790296" cy="223159"/>
          </a:xfrm>
        </p:grpSpPr>
        <p:sp>
          <p:nvSpPr>
            <p:cNvPr id="177" name="Submit Bar Background">
              <a:extLst>
                <a:ext uri="{FF2B5EF4-FFF2-40B4-BE49-F238E27FC236}">
                  <a16:creationId xmlns:a16="http://schemas.microsoft.com/office/drawing/2014/main" id="{65DDA437-0756-4C3A-8E81-4030C73E80FB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Submit Text Background">
              <a:extLst>
                <a:ext uri="{FF2B5EF4-FFF2-40B4-BE49-F238E27FC236}">
                  <a16:creationId xmlns:a16="http://schemas.microsoft.com/office/drawing/2014/main" id="{E29732B6-2B2C-4499-AE51-025E3ADD7066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Submit Text">
              <a:extLst>
                <a:ext uri="{FF2B5EF4-FFF2-40B4-BE49-F238E27FC236}">
                  <a16:creationId xmlns:a16="http://schemas.microsoft.com/office/drawing/2014/main" id="{10A61B92-0349-4F4F-BFB8-00F0DCD8BDBA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180" name="Text Placeholder">
              <a:extLst>
                <a:ext uri="{FF2B5EF4-FFF2-40B4-BE49-F238E27FC236}">
                  <a16:creationId xmlns:a16="http://schemas.microsoft.com/office/drawing/2014/main" id="{6D52AD29-1E2E-4A5E-BBDD-2A7E2F3B8B3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1" name="Filled Input Text Box" descr="Scrolling text box, filled with text">
            <a:extLst>
              <a:ext uri="{FF2B5EF4-FFF2-40B4-BE49-F238E27FC236}">
                <a16:creationId xmlns:a16="http://schemas.microsoft.com/office/drawing/2014/main" id="{EA00FAED-4291-4249-8F9F-4B3716409FA9}"/>
              </a:ext>
            </a:extLst>
          </p:cNvPr>
          <p:cNvGrpSpPr/>
          <p:nvPr/>
        </p:nvGrpSpPr>
        <p:grpSpPr>
          <a:xfrm>
            <a:off x="484202" y="4177439"/>
            <a:ext cx="2287067" cy="675189"/>
            <a:chOff x="672726" y="6194354"/>
            <a:chExt cx="2287067" cy="675189"/>
          </a:xfrm>
        </p:grpSpPr>
        <p:sp>
          <p:nvSpPr>
            <p:cNvPr id="182" name="Text Box Background">
              <a:extLst>
                <a:ext uri="{FF2B5EF4-FFF2-40B4-BE49-F238E27FC236}">
                  <a16:creationId xmlns:a16="http://schemas.microsoft.com/office/drawing/2014/main" id="{23309BF0-BE2F-4E1E-B401-AF488B53B6A5}"/>
                </a:ext>
              </a:extLst>
            </p:cNvPr>
            <p:cNvSpPr/>
            <p:nvPr/>
          </p:nvSpPr>
          <p:spPr>
            <a:xfrm flipH="1">
              <a:off x="672726" y="6194354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Scroll Bar">
              <a:extLst>
                <a:ext uri="{FF2B5EF4-FFF2-40B4-BE49-F238E27FC236}">
                  <a16:creationId xmlns:a16="http://schemas.microsoft.com/office/drawing/2014/main" id="{54C98253-60A5-44BD-BBFC-A40A60D6B980}"/>
                </a:ext>
              </a:extLst>
            </p:cNvPr>
            <p:cNvSpPr/>
            <p:nvPr/>
          </p:nvSpPr>
          <p:spPr>
            <a:xfrm>
              <a:off x="2892136" y="6222121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iller Text">
              <a:extLst>
                <a:ext uri="{FF2B5EF4-FFF2-40B4-BE49-F238E27FC236}">
                  <a16:creationId xmlns:a16="http://schemas.microsoft.com/office/drawing/2014/main" id="{A1B2648A-0788-42E8-B2C8-3E379ABF2EB5}"/>
                </a:ext>
              </a:extLst>
            </p:cNvPr>
            <p:cNvSpPr txBox="1"/>
            <p:nvPr/>
          </p:nvSpPr>
          <p:spPr>
            <a:xfrm>
              <a:off x="694596" y="6200129"/>
              <a:ext cx="2188123" cy="669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Lorem ipsum dolor sit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amet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consectetur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adipiscing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elit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sed do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eiusmod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tempor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incididunt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labore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et dolore magna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enim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ad minim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veniam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quis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nostrud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exercitation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ullamco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nisi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aliquip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commodo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consequat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Duis aute irure </a:t>
              </a:r>
            </a:p>
          </p:txBody>
        </p:sp>
      </p:grpSp>
      <p:grpSp>
        <p:nvGrpSpPr>
          <p:cNvPr id="187" name="Input Text Box" descr="Empty scolling text box">
            <a:extLst>
              <a:ext uri="{FF2B5EF4-FFF2-40B4-BE49-F238E27FC236}">
                <a16:creationId xmlns:a16="http://schemas.microsoft.com/office/drawing/2014/main" id="{FB2028AC-3465-48D8-8098-05D18217787F}"/>
              </a:ext>
            </a:extLst>
          </p:cNvPr>
          <p:cNvGrpSpPr/>
          <p:nvPr/>
        </p:nvGrpSpPr>
        <p:grpSpPr>
          <a:xfrm>
            <a:off x="492074" y="3318642"/>
            <a:ext cx="2287067" cy="673924"/>
            <a:chOff x="680598" y="5324842"/>
            <a:chExt cx="2287067" cy="673924"/>
          </a:xfrm>
        </p:grpSpPr>
        <p:sp>
          <p:nvSpPr>
            <p:cNvPr id="188" name="Text Box Background">
              <a:extLst>
                <a:ext uri="{FF2B5EF4-FFF2-40B4-BE49-F238E27FC236}">
                  <a16:creationId xmlns:a16="http://schemas.microsoft.com/office/drawing/2014/main" id="{99138122-B0CC-474F-A770-EBAB3A3B23D3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Scroll Bar">
              <a:extLst>
                <a:ext uri="{FF2B5EF4-FFF2-40B4-BE49-F238E27FC236}">
                  <a16:creationId xmlns:a16="http://schemas.microsoft.com/office/drawing/2014/main" id="{FD40129D-DD15-4B49-B1A2-089E8C9F5E04}"/>
                </a:ext>
              </a:extLst>
            </p:cNvPr>
            <p:cNvSpPr/>
            <p:nvPr/>
          </p:nvSpPr>
          <p:spPr>
            <a:xfrm>
              <a:off x="2900008" y="5352609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 Placeholder">
              <a:extLst>
                <a:ext uri="{FF2B5EF4-FFF2-40B4-BE49-F238E27FC236}">
                  <a16:creationId xmlns:a16="http://schemas.microsoft.com/office/drawing/2014/main" id="{B20320E7-7300-45DC-9A60-8F3AF1C8E10E}"/>
                </a:ext>
              </a:extLst>
            </p:cNvPr>
            <p:cNvSpPr txBox="1"/>
            <p:nvPr/>
          </p:nvSpPr>
          <p:spPr>
            <a:xfrm>
              <a:off x="702468" y="5330617"/>
              <a:ext cx="2188123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91" name="Toggle Off" descr="Toggle off icon">
            <a:extLst>
              <a:ext uri="{FF2B5EF4-FFF2-40B4-BE49-F238E27FC236}">
                <a16:creationId xmlns:a16="http://schemas.microsoft.com/office/drawing/2014/main" id="{05FF5FF6-FD35-40B0-BCCD-61EE4E77AAFB}"/>
              </a:ext>
            </a:extLst>
          </p:cNvPr>
          <p:cNvGrpSpPr/>
          <p:nvPr/>
        </p:nvGrpSpPr>
        <p:grpSpPr>
          <a:xfrm>
            <a:off x="2326404" y="2479525"/>
            <a:ext cx="452737" cy="219456"/>
            <a:chOff x="2514928" y="4179094"/>
            <a:chExt cx="452737" cy="219456"/>
          </a:xfrm>
        </p:grpSpPr>
        <p:sp>
          <p:nvSpPr>
            <p:cNvPr id="192" name="Toggle Off Background">
              <a:extLst>
                <a:ext uri="{FF2B5EF4-FFF2-40B4-BE49-F238E27FC236}">
                  <a16:creationId xmlns:a16="http://schemas.microsoft.com/office/drawing/2014/main" id="{85A59574-775B-4ABF-8634-458547F60C9A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ff Text">
              <a:extLst>
                <a:ext uri="{FF2B5EF4-FFF2-40B4-BE49-F238E27FC236}">
                  <a16:creationId xmlns:a16="http://schemas.microsoft.com/office/drawing/2014/main" id="{0913FF99-336B-4C26-A2D1-BD3840303633}"/>
                </a:ext>
              </a:extLst>
            </p:cNvPr>
            <p:cNvSpPr txBox="1"/>
            <p:nvPr/>
          </p:nvSpPr>
          <p:spPr>
            <a:xfrm>
              <a:off x="2744391" y="4190785"/>
              <a:ext cx="160638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194" name="Filled Circle">
              <a:extLst>
                <a:ext uri="{FF2B5EF4-FFF2-40B4-BE49-F238E27FC236}">
                  <a16:creationId xmlns:a16="http://schemas.microsoft.com/office/drawing/2014/main" id="{33CF4A15-4C55-4271-8C04-059DE0860EB4}"/>
                </a:ext>
              </a:extLst>
            </p:cNvPr>
            <p:cNvSpPr/>
            <p:nvPr/>
          </p:nvSpPr>
          <p:spPr>
            <a:xfrm>
              <a:off x="25389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Toggle On" descr="Toggle on icon">
            <a:extLst>
              <a:ext uri="{FF2B5EF4-FFF2-40B4-BE49-F238E27FC236}">
                <a16:creationId xmlns:a16="http://schemas.microsoft.com/office/drawing/2014/main" id="{1B9AE437-BBB9-48D2-83DF-49235A5F82BA}"/>
              </a:ext>
            </a:extLst>
          </p:cNvPr>
          <p:cNvGrpSpPr/>
          <p:nvPr/>
        </p:nvGrpSpPr>
        <p:grpSpPr>
          <a:xfrm>
            <a:off x="1820169" y="2479525"/>
            <a:ext cx="452737" cy="219456"/>
            <a:chOff x="2008693" y="4179094"/>
            <a:chExt cx="452737" cy="219456"/>
          </a:xfrm>
        </p:grpSpPr>
        <p:sp>
          <p:nvSpPr>
            <p:cNvPr id="196" name="Toggle On Background">
              <a:extLst>
                <a:ext uri="{FF2B5EF4-FFF2-40B4-BE49-F238E27FC236}">
                  <a16:creationId xmlns:a16="http://schemas.microsoft.com/office/drawing/2014/main" id="{69215CC1-E9BF-47AF-B743-62E41CB1AC37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n Text">
              <a:extLst>
                <a:ext uri="{FF2B5EF4-FFF2-40B4-BE49-F238E27FC236}">
                  <a16:creationId xmlns:a16="http://schemas.microsoft.com/office/drawing/2014/main" id="{6F2DD2FF-AE16-4080-BF7B-3E5F187E3468}"/>
                </a:ext>
              </a:extLst>
            </p:cNvPr>
            <p:cNvSpPr txBox="1"/>
            <p:nvPr/>
          </p:nvSpPr>
          <p:spPr>
            <a:xfrm>
              <a:off x="2080954" y="4189991"/>
              <a:ext cx="152739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198" name="Circle">
              <a:extLst>
                <a:ext uri="{FF2B5EF4-FFF2-40B4-BE49-F238E27FC236}">
                  <a16:creationId xmlns:a16="http://schemas.microsoft.com/office/drawing/2014/main" id="{379E9C33-79F3-4F3A-B8A1-91458769B003}"/>
                </a:ext>
              </a:extLst>
            </p:cNvPr>
            <p:cNvSpPr/>
            <p:nvPr/>
          </p:nvSpPr>
          <p:spPr>
            <a:xfrm>
              <a:off x="22696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Add Box" descr="Add icon">
            <a:extLst>
              <a:ext uri="{FF2B5EF4-FFF2-40B4-BE49-F238E27FC236}">
                <a16:creationId xmlns:a16="http://schemas.microsoft.com/office/drawing/2014/main" id="{68877CA5-AFD2-4BC2-A0FC-5DD0E5610548}"/>
              </a:ext>
            </a:extLst>
          </p:cNvPr>
          <p:cNvGrpSpPr/>
          <p:nvPr/>
        </p:nvGrpSpPr>
        <p:grpSpPr>
          <a:xfrm>
            <a:off x="2492028" y="2077583"/>
            <a:ext cx="219456" cy="219456"/>
            <a:chOff x="2680552" y="3803553"/>
            <a:chExt cx="219456" cy="219456"/>
          </a:xfrm>
        </p:grpSpPr>
        <p:sp>
          <p:nvSpPr>
            <p:cNvPr id="200" name="Add Background">
              <a:extLst>
                <a:ext uri="{FF2B5EF4-FFF2-40B4-BE49-F238E27FC236}">
                  <a16:creationId xmlns:a16="http://schemas.microsoft.com/office/drawing/2014/main" id="{A3BA659F-778F-428E-9044-F5FE2DD9EAE3}"/>
                </a:ext>
              </a:extLst>
            </p:cNvPr>
            <p:cNvSpPr/>
            <p:nvPr/>
          </p:nvSpPr>
          <p:spPr>
            <a:xfrm>
              <a:off x="2680552" y="3803553"/>
              <a:ext cx="219456" cy="219456"/>
            </a:xfrm>
            <a:custGeom>
              <a:avLst/>
              <a:gdLst>
                <a:gd name="connsiteX0" fmla="*/ 0 w 219456"/>
                <a:gd name="connsiteY0" fmla="*/ 8004 h 219456"/>
                <a:gd name="connsiteX1" fmla="*/ 8004 w 219456"/>
                <a:gd name="connsiteY1" fmla="*/ 0 h 219456"/>
                <a:gd name="connsiteX2" fmla="*/ 211452 w 219456"/>
                <a:gd name="connsiteY2" fmla="*/ 0 h 219456"/>
                <a:gd name="connsiteX3" fmla="*/ 219456 w 219456"/>
                <a:gd name="connsiteY3" fmla="*/ 8004 h 219456"/>
                <a:gd name="connsiteX4" fmla="*/ 219456 w 219456"/>
                <a:gd name="connsiteY4" fmla="*/ 211452 h 219456"/>
                <a:gd name="connsiteX5" fmla="*/ 211452 w 219456"/>
                <a:gd name="connsiteY5" fmla="*/ 219456 h 219456"/>
                <a:gd name="connsiteX6" fmla="*/ 8004 w 219456"/>
                <a:gd name="connsiteY6" fmla="*/ 219456 h 219456"/>
                <a:gd name="connsiteX7" fmla="*/ 0 w 219456"/>
                <a:gd name="connsiteY7" fmla="*/ 211452 h 219456"/>
                <a:gd name="connsiteX8" fmla="*/ 0 w 219456"/>
                <a:gd name="connsiteY8" fmla="*/ 8004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8004"/>
                  </a:moveTo>
                  <a:cubicBezTo>
                    <a:pt x="269" y="3355"/>
                    <a:pt x="3766" y="857"/>
                    <a:pt x="8004" y="0"/>
                  </a:cubicBezTo>
                  <a:cubicBezTo>
                    <a:pt x="69343" y="7917"/>
                    <a:pt x="111488" y="2613"/>
                    <a:pt x="211452" y="0"/>
                  </a:cubicBezTo>
                  <a:cubicBezTo>
                    <a:pt x="216699" y="73"/>
                    <a:pt x="219251" y="2931"/>
                    <a:pt x="219456" y="8004"/>
                  </a:cubicBezTo>
                  <a:cubicBezTo>
                    <a:pt x="217588" y="84895"/>
                    <a:pt x="221247" y="127438"/>
                    <a:pt x="219456" y="211452"/>
                  </a:cubicBezTo>
                  <a:cubicBezTo>
                    <a:pt x="219264" y="215311"/>
                    <a:pt x="215976" y="218917"/>
                    <a:pt x="211452" y="219456"/>
                  </a:cubicBezTo>
                  <a:cubicBezTo>
                    <a:pt x="135071" y="224886"/>
                    <a:pt x="66737" y="210565"/>
                    <a:pt x="8004" y="219456"/>
                  </a:cubicBezTo>
                  <a:cubicBezTo>
                    <a:pt x="4063" y="218618"/>
                    <a:pt x="86" y="216416"/>
                    <a:pt x="0" y="211452"/>
                  </a:cubicBezTo>
                  <a:cubicBezTo>
                    <a:pt x="183" y="163631"/>
                    <a:pt x="377" y="76869"/>
                    <a:pt x="0" y="8004"/>
                  </a:cubicBezTo>
                  <a:close/>
                </a:path>
                <a:path w="219456" h="219456" stroke="0" extrusionOk="0">
                  <a:moveTo>
                    <a:pt x="0" y="8004"/>
                  </a:moveTo>
                  <a:cubicBezTo>
                    <a:pt x="-376" y="3312"/>
                    <a:pt x="3825" y="1"/>
                    <a:pt x="8004" y="0"/>
                  </a:cubicBezTo>
                  <a:cubicBezTo>
                    <a:pt x="105082" y="-1257"/>
                    <a:pt x="153907" y="7797"/>
                    <a:pt x="211452" y="0"/>
                  </a:cubicBezTo>
                  <a:cubicBezTo>
                    <a:pt x="216139" y="418"/>
                    <a:pt x="218736" y="3268"/>
                    <a:pt x="219456" y="8004"/>
                  </a:cubicBezTo>
                  <a:cubicBezTo>
                    <a:pt x="227716" y="89539"/>
                    <a:pt x="220491" y="139292"/>
                    <a:pt x="219456" y="211452"/>
                  </a:cubicBezTo>
                  <a:cubicBezTo>
                    <a:pt x="219655" y="215638"/>
                    <a:pt x="215699" y="218707"/>
                    <a:pt x="211452" y="219456"/>
                  </a:cubicBezTo>
                  <a:cubicBezTo>
                    <a:pt x="143237" y="212591"/>
                    <a:pt x="75664" y="209985"/>
                    <a:pt x="8004" y="219456"/>
                  </a:cubicBezTo>
                  <a:cubicBezTo>
                    <a:pt x="4459" y="219247"/>
                    <a:pt x="-198" y="215996"/>
                    <a:pt x="0" y="211452"/>
                  </a:cubicBezTo>
                  <a:cubicBezTo>
                    <a:pt x="5973" y="121162"/>
                    <a:pt x="-5842" y="81151"/>
                    <a:pt x="0" y="800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Add Icon" descr="Add">
              <a:extLst>
                <a:ext uri="{FF2B5EF4-FFF2-40B4-BE49-F238E27FC236}">
                  <a16:creationId xmlns:a16="http://schemas.microsoft.com/office/drawing/2014/main" id="{5C7357D4-49F1-4EF6-B724-BD688A78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23296" y="3845460"/>
              <a:ext cx="137160" cy="137160"/>
            </a:xfrm>
            <a:prstGeom prst="rect">
              <a:avLst/>
            </a:prstGeom>
          </p:spPr>
        </p:pic>
      </p:grpSp>
      <p:grpSp>
        <p:nvGrpSpPr>
          <p:cNvPr id="202" name="Check Box" descr="Checked box icon">
            <a:extLst>
              <a:ext uri="{FF2B5EF4-FFF2-40B4-BE49-F238E27FC236}">
                <a16:creationId xmlns:a16="http://schemas.microsoft.com/office/drawing/2014/main" id="{DC2A1F71-C66E-4712-8575-1D00410C1842}"/>
              </a:ext>
            </a:extLst>
          </p:cNvPr>
          <p:cNvGrpSpPr/>
          <p:nvPr/>
        </p:nvGrpSpPr>
        <p:grpSpPr>
          <a:xfrm>
            <a:off x="2139978" y="2077637"/>
            <a:ext cx="219456" cy="219456"/>
            <a:chOff x="2328502" y="3803607"/>
            <a:chExt cx="219456" cy="219456"/>
          </a:xfrm>
        </p:grpSpPr>
        <p:sp>
          <p:nvSpPr>
            <p:cNvPr id="203" name="Check Box Background">
              <a:extLst>
                <a:ext uri="{FF2B5EF4-FFF2-40B4-BE49-F238E27FC236}">
                  <a16:creationId xmlns:a16="http://schemas.microsoft.com/office/drawing/2014/main" id="{9C127DA3-FFE1-4AFA-9EB6-119EBC5DD6A9}"/>
                </a:ext>
              </a:extLst>
            </p:cNvPr>
            <p:cNvSpPr/>
            <p:nvPr/>
          </p:nvSpPr>
          <p:spPr>
            <a:xfrm>
              <a:off x="2328502" y="3803607"/>
              <a:ext cx="219456" cy="219456"/>
            </a:xfrm>
            <a:custGeom>
              <a:avLst/>
              <a:gdLst>
                <a:gd name="connsiteX0" fmla="*/ 0 w 219456"/>
                <a:gd name="connsiteY0" fmla="*/ 10382 h 219456"/>
                <a:gd name="connsiteX1" fmla="*/ 10382 w 219456"/>
                <a:gd name="connsiteY1" fmla="*/ 0 h 219456"/>
                <a:gd name="connsiteX2" fmla="*/ 209074 w 219456"/>
                <a:gd name="connsiteY2" fmla="*/ 0 h 219456"/>
                <a:gd name="connsiteX3" fmla="*/ 219456 w 219456"/>
                <a:gd name="connsiteY3" fmla="*/ 10382 h 219456"/>
                <a:gd name="connsiteX4" fmla="*/ 219456 w 219456"/>
                <a:gd name="connsiteY4" fmla="*/ 209074 h 219456"/>
                <a:gd name="connsiteX5" fmla="*/ 209074 w 219456"/>
                <a:gd name="connsiteY5" fmla="*/ 219456 h 219456"/>
                <a:gd name="connsiteX6" fmla="*/ 10382 w 219456"/>
                <a:gd name="connsiteY6" fmla="*/ 219456 h 219456"/>
                <a:gd name="connsiteX7" fmla="*/ 0 w 219456"/>
                <a:gd name="connsiteY7" fmla="*/ 209074 h 219456"/>
                <a:gd name="connsiteX8" fmla="*/ 0 w 219456"/>
                <a:gd name="connsiteY8" fmla="*/ 10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10382"/>
                  </a:moveTo>
                  <a:cubicBezTo>
                    <a:pt x="504" y="4220"/>
                    <a:pt x="4687" y="182"/>
                    <a:pt x="10382" y="0"/>
                  </a:cubicBezTo>
                  <a:cubicBezTo>
                    <a:pt x="88446" y="9069"/>
                    <a:pt x="154097" y="7415"/>
                    <a:pt x="209074" y="0"/>
                  </a:cubicBezTo>
                  <a:cubicBezTo>
                    <a:pt x="215966" y="103"/>
                    <a:pt x="219279" y="4086"/>
                    <a:pt x="219456" y="10382"/>
                  </a:cubicBezTo>
                  <a:cubicBezTo>
                    <a:pt x="216968" y="51821"/>
                    <a:pt x="215175" y="143020"/>
                    <a:pt x="219456" y="209074"/>
                  </a:cubicBezTo>
                  <a:cubicBezTo>
                    <a:pt x="219108" y="213792"/>
                    <a:pt x="214949" y="218725"/>
                    <a:pt x="209074" y="219456"/>
                  </a:cubicBezTo>
                  <a:cubicBezTo>
                    <a:pt x="161391" y="221934"/>
                    <a:pt x="92937" y="224151"/>
                    <a:pt x="10382" y="219456"/>
                  </a:cubicBezTo>
                  <a:cubicBezTo>
                    <a:pt x="4978" y="218879"/>
                    <a:pt x="151" y="215761"/>
                    <a:pt x="0" y="209074"/>
                  </a:cubicBezTo>
                  <a:cubicBezTo>
                    <a:pt x="-626" y="142710"/>
                    <a:pt x="109" y="50664"/>
                    <a:pt x="0" y="10382"/>
                  </a:cubicBezTo>
                  <a:close/>
                </a:path>
                <a:path w="219456" h="219456" stroke="0" extrusionOk="0">
                  <a:moveTo>
                    <a:pt x="0" y="10382"/>
                  </a:moveTo>
                  <a:cubicBezTo>
                    <a:pt x="-779" y="4084"/>
                    <a:pt x="5830" y="6"/>
                    <a:pt x="10382" y="0"/>
                  </a:cubicBezTo>
                  <a:cubicBezTo>
                    <a:pt x="61956" y="-3502"/>
                    <a:pt x="135992" y="8194"/>
                    <a:pt x="209074" y="0"/>
                  </a:cubicBezTo>
                  <a:cubicBezTo>
                    <a:pt x="215231" y="662"/>
                    <a:pt x="218493" y="4225"/>
                    <a:pt x="219456" y="10382"/>
                  </a:cubicBezTo>
                  <a:cubicBezTo>
                    <a:pt x="216827" y="64953"/>
                    <a:pt x="211663" y="154771"/>
                    <a:pt x="219456" y="209074"/>
                  </a:cubicBezTo>
                  <a:cubicBezTo>
                    <a:pt x="219831" y="214365"/>
                    <a:pt x="214517" y="218198"/>
                    <a:pt x="209074" y="219456"/>
                  </a:cubicBezTo>
                  <a:cubicBezTo>
                    <a:pt x="160626" y="225438"/>
                    <a:pt x="95108" y="215753"/>
                    <a:pt x="10382" y="219456"/>
                  </a:cubicBezTo>
                  <a:cubicBezTo>
                    <a:pt x="5250" y="219312"/>
                    <a:pt x="-137" y="214894"/>
                    <a:pt x="0" y="209074"/>
                  </a:cubicBezTo>
                  <a:cubicBezTo>
                    <a:pt x="-4535" y="121806"/>
                    <a:pt x="6221" y="57278"/>
                    <a:pt x="0" y="103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473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Check Icon" descr="Checkmark">
              <a:extLst>
                <a:ext uri="{FF2B5EF4-FFF2-40B4-BE49-F238E27FC236}">
                  <a16:creationId xmlns:a16="http://schemas.microsoft.com/office/drawing/2014/main" id="{253D33D5-B093-4E87-BB1C-38CD0BCF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4222" y="3842114"/>
              <a:ext cx="137160" cy="137160"/>
            </a:xfrm>
            <a:prstGeom prst="rect">
              <a:avLst/>
            </a:prstGeom>
          </p:spPr>
        </p:pic>
      </p:grpSp>
      <p:sp>
        <p:nvSpPr>
          <p:cNvPr id="205" name="Selection Box" descr="Option Box Icon">
            <a:extLst>
              <a:ext uri="{FF2B5EF4-FFF2-40B4-BE49-F238E27FC236}">
                <a16:creationId xmlns:a16="http://schemas.microsoft.com/office/drawing/2014/main" id="{73571519-F68A-420C-8732-D188D76D0C58}"/>
              </a:ext>
            </a:extLst>
          </p:cNvPr>
          <p:cNvSpPr/>
          <p:nvPr/>
        </p:nvSpPr>
        <p:spPr>
          <a:xfrm>
            <a:off x="1820168" y="2081245"/>
            <a:ext cx="219671" cy="219456"/>
          </a:xfrm>
          <a:custGeom>
            <a:avLst/>
            <a:gdLst>
              <a:gd name="connsiteX0" fmla="*/ 0 w 219671"/>
              <a:gd name="connsiteY0" fmla="*/ 8004 h 219456"/>
              <a:gd name="connsiteX1" fmla="*/ 8004 w 219671"/>
              <a:gd name="connsiteY1" fmla="*/ 0 h 219456"/>
              <a:gd name="connsiteX2" fmla="*/ 211667 w 219671"/>
              <a:gd name="connsiteY2" fmla="*/ 0 h 219456"/>
              <a:gd name="connsiteX3" fmla="*/ 219671 w 219671"/>
              <a:gd name="connsiteY3" fmla="*/ 8004 h 219456"/>
              <a:gd name="connsiteX4" fmla="*/ 219671 w 219671"/>
              <a:gd name="connsiteY4" fmla="*/ 211452 h 219456"/>
              <a:gd name="connsiteX5" fmla="*/ 211667 w 219671"/>
              <a:gd name="connsiteY5" fmla="*/ 219456 h 219456"/>
              <a:gd name="connsiteX6" fmla="*/ 8004 w 219671"/>
              <a:gd name="connsiteY6" fmla="*/ 219456 h 219456"/>
              <a:gd name="connsiteX7" fmla="*/ 0 w 219671"/>
              <a:gd name="connsiteY7" fmla="*/ 211452 h 219456"/>
              <a:gd name="connsiteX8" fmla="*/ 0 w 219671"/>
              <a:gd name="connsiteY8" fmla="*/ 8004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71" h="219456" fill="none" extrusionOk="0">
                <a:moveTo>
                  <a:pt x="0" y="8004"/>
                </a:moveTo>
                <a:cubicBezTo>
                  <a:pt x="269" y="3355"/>
                  <a:pt x="3766" y="857"/>
                  <a:pt x="8004" y="0"/>
                </a:cubicBezTo>
                <a:cubicBezTo>
                  <a:pt x="75973" y="2996"/>
                  <a:pt x="110167" y="7115"/>
                  <a:pt x="211667" y="0"/>
                </a:cubicBezTo>
                <a:cubicBezTo>
                  <a:pt x="216914" y="73"/>
                  <a:pt x="219466" y="2931"/>
                  <a:pt x="219671" y="8004"/>
                </a:cubicBezTo>
                <a:cubicBezTo>
                  <a:pt x="217803" y="84895"/>
                  <a:pt x="221462" y="127438"/>
                  <a:pt x="219671" y="211452"/>
                </a:cubicBezTo>
                <a:cubicBezTo>
                  <a:pt x="219479" y="215311"/>
                  <a:pt x="216191" y="218917"/>
                  <a:pt x="211667" y="219456"/>
                </a:cubicBezTo>
                <a:cubicBezTo>
                  <a:pt x="151911" y="224696"/>
                  <a:pt x="97437" y="220337"/>
                  <a:pt x="8004" y="219456"/>
                </a:cubicBezTo>
                <a:cubicBezTo>
                  <a:pt x="4063" y="218618"/>
                  <a:pt x="86" y="216416"/>
                  <a:pt x="0" y="211452"/>
                </a:cubicBezTo>
                <a:cubicBezTo>
                  <a:pt x="183" y="163631"/>
                  <a:pt x="377" y="76869"/>
                  <a:pt x="0" y="8004"/>
                </a:cubicBezTo>
                <a:close/>
              </a:path>
              <a:path w="219671" h="219456" stroke="0" extrusionOk="0">
                <a:moveTo>
                  <a:pt x="0" y="8004"/>
                </a:moveTo>
                <a:cubicBezTo>
                  <a:pt x="-376" y="3312"/>
                  <a:pt x="3825" y="1"/>
                  <a:pt x="8004" y="0"/>
                </a:cubicBezTo>
                <a:cubicBezTo>
                  <a:pt x="99117" y="-2641"/>
                  <a:pt x="125183" y="6501"/>
                  <a:pt x="211667" y="0"/>
                </a:cubicBezTo>
                <a:cubicBezTo>
                  <a:pt x="216354" y="418"/>
                  <a:pt x="218951" y="3268"/>
                  <a:pt x="219671" y="8004"/>
                </a:cubicBezTo>
                <a:cubicBezTo>
                  <a:pt x="227931" y="89539"/>
                  <a:pt x="220706" y="139292"/>
                  <a:pt x="219671" y="211452"/>
                </a:cubicBezTo>
                <a:cubicBezTo>
                  <a:pt x="219870" y="215638"/>
                  <a:pt x="215914" y="218707"/>
                  <a:pt x="211667" y="219456"/>
                </a:cubicBezTo>
                <a:cubicBezTo>
                  <a:pt x="168013" y="228728"/>
                  <a:pt x="72586" y="219567"/>
                  <a:pt x="8004" y="219456"/>
                </a:cubicBezTo>
                <a:cubicBezTo>
                  <a:pt x="4459" y="219247"/>
                  <a:pt x="-198" y="215996"/>
                  <a:pt x="0" y="211452"/>
                </a:cubicBezTo>
                <a:cubicBezTo>
                  <a:pt x="5973" y="121162"/>
                  <a:pt x="-5842" y="81151"/>
                  <a:pt x="0" y="8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roundRect">
                    <a:avLst>
                      <a:gd name="adj" fmla="val 364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Selected Circle Button" descr="Selected Circle Button">
            <a:extLst>
              <a:ext uri="{FF2B5EF4-FFF2-40B4-BE49-F238E27FC236}">
                <a16:creationId xmlns:a16="http://schemas.microsoft.com/office/drawing/2014/main" id="{335E180C-1AB4-45FA-88BF-3370F878DD61}"/>
              </a:ext>
            </a:extLst>
          </p:cNvPr>
          <p:cNvGrpSpPr/>
          <p:nvPr/>
        </p:nvGrpSpPr>
        <p:grpSpPr>
          <a:xfrm>
            <a:off x="2139978" y="1659934"/>
            <a:ext cx="219456" cy="219456"/>
            <a:chOff x="2328502" y="3428395"/>
            <a:chExt cx="219456" cy="219456"/>
          </a:xfrm>
        </p:grpSpPr>
        <p:sp>
          <p:nvSpPr>
            <p:cNvPr id="207" name="Circle">
              <a:extLst>
                <a:ext uri="{FF2B5EF4-FFF2-40B4-BE49-F238E27FC236}">
                  <a16:creationId xmlns:a16="http://schemas.microsoft.com/office/drawing/2014/main" id="{9EB3522A-3898-4C3E-82F3-2DA89B9BA2A0}"/>
                </a:ext>
              </a:extLst>
            </p:cNvPr>
            <p:cNvSpPr/>
            <p:nvPr/>
          </p:nvSpPr>
          <p:spPr>
            <a:xfrm>
              <a:off x="2328502" y="3428395"/>
              <a:ext cx="219456" cy="219456"/>
            </a:xfrm>
            <a:custGeom>
              <a:avLst/>
              <a:gdLst>
                <a:gd name="connsiteX0" fmla="*/ 0 w 219456"/>
                <a:gd name="connsiteY0" fmla="*/ 109728 h 219456"/>
                <a:gd name="connsiteX1" fmla="*/ 109728 w 219456"/>
                <a:gd name="connsiteY1" fmla="*/ 0 h 219456"/>
                <a:gd name="connsiteX2" fmla="*/ 219456 w 219456"/>
                <a:gd name="connsiteY2" fmla="*/ 109728 h 219456"/>
                <a:gd name="connsiteX3" fmla="*/ 109728 w 219456"/>
                <a:gd name="connsiteY3" fmla="*/ 219456 h 219456"/>
                <a:gd name="connsiteX4" fmla="*/ 0 w 219456"/>
                <a:gd name="connsiteY4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6" fill="none" extrusionOk="0">
                  <a:moveTo>
                    <a:pt x="0" y="109728"/>
                  </a:moveTo>
                  <a:cubicBezTo>
                    <a:pt x="-3259" y="47808"/>
                    <a:pt x="51839" y="-3199"/>
                    <a:pt x="109728" y="0"/>
                  </a:cubicBezTo>
                  <a:cubicBezTo>
                    <a:pt x="168740" y="-6867"/>
                    <a:pt x="218417" y="41279"/>
                    <a:pt x="219456" y="109728"/>
                  </a:cubicBezTo>
                  <a:cubicBezTo>
                    <a:pt x="222874" y="170216"/>
                    <a:pt x="160451" y="220237"/>
                    <a:pt x="109728" y="219456"/>
                  </a:cubicBezTo>
                  <a:cubicBezTo>
                    <a:pt x="44105" y="231281"/>
                    <a:pt x="-784" y="171502"/>
                    <a:pt x="0" y="109728"/>
                  </a:cubicBezTo>
                  <a:close/>
                </a:path>
                <a:path w="219456" h="219456" stroke="0" extrusionOk="0">
                  <a:moveTo>
                    <a:pt x="0" y="109728"/>
                  </a:moveTo>
                  <a:cubicBezTo>
                    <a:pt x="-6624" y="44331"/>
                    <a:pt x="59422" y="50"/>
                    <a:pt x="109728" y="0"/>
                  </a:cubicBezTo>
                  <a:cubicBezTo>
                    <a:pt x="169397" y="-3194"/>
                    <a:pt x="210318" y="41822"/>
                    <a:pt x="219456" y="109728"/>
                  </a:cubicBezTo>
                  <a:cubicBezTo>
                    <a:pt x="228105" y="165648"/>
                    <a:pt x="172063" y="219900"/>
                    <a:pt x="109728" y="219456"/>
                  </a:cubicBezTo>
                  <a:cubicBezTo>
                    <a:pt x="55932" y="223891"/>
                    <a:pt x="-26" y="168765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illed Circle">
              <a:extLst>
                <a:ext uri="{FF2B5EF4-FFF2-40B4-BE49-F238E27FC236}">
                  <a16:creationId xmlns:a16="http://schemas.microsoft.com/office/drawing/2014/main" id="{A871C284-E3FB-4771-B2E6-C144814B1D2D}"/>
                </a:ext>
              </a:extLst>
            </p:cNvPr>
            <p:cNvSpPr/>
            <p:nvPr/>
          </p:nvSpPr>
          <p:spPr>
            <a:xfrm>
              <a:off x="2354533" y="3454992"/>
              <a:ext cx="164306" cy="164306"/>
            </a:xfrm>
            <a:custGeom>
              <a:avLst/>
              <a:gdLst>
                <a:gd name="connsiteX0" fmla="*/ 0 w 164306"/>
                <a:gd name="connsiteY0" fmla="*/ 82153 h 164306"/>
                <a:gd name="connsiteX1" fmla="*/ 82153 w 164306"/>
                <a:gd name="connsiteY1" fmla="*/ 0 h 164306"/>
                <a:gd name="connsiteX2" fmla="*/ 164306 w 164306"/>
                <a:gd name="connsiteY2" fmla="*/ 82153 h 164306"/>
                <a:gd name="connsiteX3" fmla="*/ 82153 w 164306"/>
                <a:gd name="connsiteY3" fmla="*/ 164306 h 164306"/>
                <a:gd name="connsiteX4" fmla="*/ 0 w 164306"/>
                <a:gd name="connsiteY4" fmla="*/ 82153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6" h="164306" fill="none" extrusionOk="0">
                  <a:moveTo>
                    <a:pt x="0" y="82153"/>
                  </a:moveTo>
                  <a:cubicBezTo>
                    <a:pt x="-3533" y="35351"/>
                    <a:pt x="41002" y="-4978"/>
                    <a:pt x="82153" y="0"/>
                  </a:cubicBezTo>
                  <a:cubicBezTo>
                    <a:pt x="126229" y="-5599"/>
                    <a:pt x="163726" y="32399"/>
                    <a:pt x="164306" y="82153"/>
                  </a:cubicBezTo>
                  <a:cubicBezTo>
                    <a:pt x="167625" y="127415"/>
                    <a:pt x="121831" y="164756"/>
                    <a:pt x="82153" y="164306"/>
                  </a:cubicBezTo>
                  <a:cubicBezTo>
                    <a:pt x="33233" y="172660"/>
                    <a:pt x="-5924" y="136395"/>
                    <a:pt x="0" y="82153"/>
                  </a:cubicBezTo>
                  <a:close/>
                </a:path>
                <a:path w="164306" h="164306" stroke="0" extrusionOk="0">
                  <a:moveTo>
                    <a:pt x="0" y="82153"/>
                  </a:moveTo>
                  <a:cubicBezTo>
                    <a:pt x="-7700" y="31206"/>
                    <a:pt x="47158" y="50"/>
                    <a:pt x="82153" y="0"/>
                  </a:cubicBezTo>
                  <a:cubicBezTo>
                    <a:pt x="126889" y="-2179"/>
                    <a:pt x="156105" y="30225"/>
                    <a:pt x="164306" y="82153"/>
                  </a:cubicBezTo>
                  <a:cubicBezTo>
                    <a:pt x="169988" y="124450"/>
                    <a:pt x="137003" y="166732"/>
                    <a:pt x="82153" y="164306"/>
                  </a:cubicBezTo>
                  <a:cubicBezTo>
                    <a:pt x="45958" y="170287"/>
                    <a:pt x="-143" y="118808"/>
                    <a:pt x="0" y="8215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Circle Button" descr="Unselected Circle Icon">
            <a:extLst>
              <a:ext uri="{FF2B5EF4-FFF2-40B4-BE49-F238E27FC236}">
                <a16:creationId xmlns:a16="http://schemas.microsoft.com/office/drawing/2014/main" id="{5B237BD2-48B6-4510-BF34-E75F6DD57583}"/>
              </a:ext>
            </a:extLst>
          </p:cNvPr>
          <p:cNvSpPr/>
          <p:nvPr/>
        </p:nvSpPr>
        <p:spPr>
          <a:xfrm>
            <a:off x="1825713" y="1659934"/>
            <a:ext cx="219456" cy="219456"/>
          </a:xfrm>
          <a:custGeom>
            <a:avLst/>
            <a:gdLst>
              <a:gd name="connsiteX0" fmla="*/ 0 w 219456"/>
              <a:gd name="connsiteY0" fmla="*/ 109728 h 219456"/>
              <a:gd name="connsiteX1" fmla="*/ 109728 w 219456"/>
              <a:gd name="connsiteY1" fmla="*/ 0 h 219456"/>
              <a:gd name="connsiteX2" fmla="*/ 219456 w 219456"/>
              <a:gd name="connsiteY2" fmla="*/ 109728 h 219456"/>
              <a:gd name="connsiteX3" fmla="*/ 109728 w 219456"/>
              <a:gd name="connsiteY3" fmla="*/ 219456 h 219456"/>
              <a:gd name="connsiteX4" fmla="*/ 0 w 219456"/>
              <a:gd name="connsiteY4" fmla="*/ 109728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" h="219456" fill="none" extrusionOk="0">
                <a:moveTo>
                  <a:pt x="0" y="109728"/>
                </a:moveTo>
                <a:cubicBezTo>
                  <a:pt x="-3259" y="47808"/>
                  <a:pt x="51839" y="-3199"/>
                  <a:pt x="109728" y="0"/>
                </a:cubicBezTo>
                <a:cubicBezTo>
                  <a:pt x="168740" y="-6867"/>
                  <a:pt x="218417" y="41279"/>
                  <a:pt x="219456" y="109728"/>
                </a:cubicBezTo>
                <a:cubicBezTo>
                  <a:pt x="222874" y="170216"/>
                  <a:pt x="160451" y="220237"/>
                  <a:pt x="109728" y="219456"/>
                </a:cubicBezTo>
                <a:cubicBezTo>
                  <a:pt x="44105" y="231281"/>
                  <a:pt x="-784" y="171502"/>
                  <a:pt x="0" y="109728"/>
                </a:cubicBezTo>
                <a:close/>
              </a:path>
              <a:path w="219456" h="219456" stroke="0" extrusionOk="0">
                <a:moveTo>
                  <a:pt x="0" y="109728"/>
                </a:moveTo>
                <a:cubicBezTo>
                  <a:pt x="-6624" y="44331"/>
                  <a:pt x="59422" y="50"/>
                  <a:pt x="109728" y="0"/>
                </a:cubicBezTo>
                <a:cubicBezTo>
                  <a:pt x="169397" y="-3194"/>
                  <a:pt x="210318" y="41822"/>
                  <a:pt x="219456" y="109728"/>
                </a:cubicBezTo>
                <a:cubicBezTo>
                  <a:pt x="228105" y="165648"/>
                  <a:pt x="172063" y="219900"/>
                  <a:pt x="109728" y="219456"/>
                </a:cubicBezTo>
                <a:cubicBezTo>
                  <a:pt x="55932" y="223891"/>
                  <a:pt x="-26" y="168765"/>
                  <a:pt x="0" y="10972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Search Box 3" descr="Search Box 3">
            <a:extLst>
              <a:ext uri="{FF2B5EF4-FFF2-40B4-BE49-F238E27FC236}">
                <a16:creationId xmlns:a16="http://schemas.microsoft.com/office/drawing/2014/main" id="{16EDAEAB-386A-40F2-9313-3B9BB32A8BD9}"/>
              </a:ext>
            </a:extLst>
          </p:cNvPr>
          <p:cNvGrpSpPr/>
          <p:nvPr/>
        </p:nvGrpSpPr>
        <p:grpSpPr>
          <a:xfrm>
            <a:off x="1765866" y="2900457"/>
            <a:ext cx="1098373" cy="222624"/>
            <a:chOff x="1954390" y="4940350"/>
            <a:chExt cx="1098373" cy="222624"/>
          </a:xfrm>
        </p:grpSpPr>
        <p:sp>
          <p:nvSpPr>
            <p:cNvPr id="211" name="Search Box">
              <a:extLst>
                <a:ext uri="{FF2B5EF4-FFF2-40B4-BE49-F238E27FC236}">
                  <a16:creationId xmlns:a16="http://schemas.microsoft.com/office/drawing/2014/main" id="{723F7D19-DB0B-4809-AFEB-365CF4F80CEA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Search Icon" descr="Magnifying glass">
              <a:extLst>
                <a:ext uri="{FF2B5EF4-FFF2-40B4-BE49-F238E27FC236}">
                  <a16:creationId xmlns:a16="http://schemas.microsoft.com/office/drawing/2014/main" id="{77CC85C1-B068-4E5C-AC1D-73AF5B15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6" name="Search Text">
              <a:extLst>
                <a:ext uri="{FF2B5EF4-FFF2-40B4-BE49-F238E27FC236}">
                  <a16:creationId xmlns:a16="http://schemas.microsoft.com/office/drawing/2014/main" id="{6CE506AB-3629-4E6F-A462-83BB81ADE060}"/>
                </a:ext>
              </a:extLst>
            </p:cNvPr>
            <p:cNvSpPr txBox="1"/>
            <p:nvPr/>
          </p:nvSpPr>
          <p:spPr>
            <a:xfrm>
              <a:off x="1954390" y="4943862"/>
              <a:ext cx="63698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17" name="Search Box 2" descr="Search Box 2">
            <a:extLst>
              <a:ext uri="{FF2B5EF4-FFF2-40B4-BE49-F238E27FC236}">
                <a16:creationId xmlns:a16="http://schemas.microsoft.com/office/drawing/2014/main" id="{11A8146C-63F7-49C8-B021-8F6D881B37ED}"/>
              </a:ext>
            </a:extLst>
          </p:cNvPr>
          <p:cNvGrpSpPr/>
          <p:nvPr/>
        </p:nvGrpSpPr>
        <p:grpSpPr>
          <a:xfrm>
            <a:off x="483396" y="2904047"/>
            <a:ext cx="1115207" cy="207749"/>
            <a:chOff x="671920" y="4943940"/>
            <a:chExt cx="1115207" cy="207749"/>
          </a:xfrm>
        </p:grpSpPr>
        <p:sp>
          <p:nvSpPr>
            <p:cNvPr id="218" name="Search Icon Background">
              <a:extLst>
                <a:ext uri="{FF2B5EF4-FFF2-40B4-BE49-F238E27FC236}">
                  <a16:creationId xmlns:a16="http://schemas.microsoft.com/office/drawing/2014/main" id="{90333120-F4D6-4890-8F32-238C1F2CDEDE}"/>
                </a:ext>
              </a:extLst>
            </p:cNvPr>
            <p:cNvSpPr/>
            <p:nvPr/>
          </p:nvSpPr>
          <p:spPr>
            <a:xfrm>
              <a:off x="671920" y="4955061"/>
              <a:ext cx="1115207" cy="193202"/>
            </a:xfrm>
            <a:custGeom>
              <a:avLst/>
              <a:gdLst>
                <a:gd name="connsiteX0" fmla="*/ 0 w 1115207"/>
                <a:gd name="connsiteY0" fmla="*/ 96601 h 193202"/>
                <a:gd name="connsiteX1" fmla="*/ 96601 w 1115207"/>
                <a:gd name="connsiteY1" fmla="*/ 0 h 193202"/>
                <a:gd name="connsiteX2" fmla="*/ 557604 w 1115207"/>
                <a:gd name="connsiteY2" fmla="*/ 0 h 193202"/>
                <a:gd name="connsiteX3" fmla="*/ 1018606 w 1115207"/>
                <a:gd name="connsiteY3" fmla="*/ 0 h 193202"/>
                <a:gd name="connsiteX4" fmla="*/ 1115207 w 1115207"/>
                <a:gd name="connsiteY4" fmla="*/ 96601 h 193202"/>
                <a:gd name="connsiteX5" fmla="*/ 1115207 w 1115207"/>
                <a:gd name="connsiteY5" fmla="*/ 96601 h 193202"/>
                <a:gd name="connsiteX6" fmla="*/ 1018606 w 1115207"/>
                <a:gd name="connsiteY6" fmla="*/ 193202 h 193202"/>
                <a:gd name="connsiteX7" fmla="*/ 539163 w 1115207"/>
                <a:gd name="connsiteY7" fmla="*/ 193202 h 193202"/>
                <a:gd name="connsiteX8" fmla="*/ 96601 w 1115207"/>
                <a:gd name="connsiteY8" fmla="*/ 193202 h 193202"/>
                <a:gd name="connsiteX9" fmla="*/ 0 w 1115207"/>
                <a:gd name="connsiteY9" fmla="*/ 96601 h 19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207" h="193202" fill="none" extrusionOk="0">
                  <a:moveTo>
                    <a:pt x="0" y="96601"/>
                  </a:moveTo>
                  <a:cubicBezTo>
                    <a:pt x="4814" y="33617"/>
                    <a:pt x="41309" y="-3957"/>
                    <a:pt x="96601" y="0"/>
                  </a:cubicBezTo>
                  <a:cubicBezTo>
                    <a:pt x="300255" y="573"/>
                    <a:pt x="462430" y="373"/>
                    <a:pt x="557604" y="0"/>
                  </a:cubicBezTo>
                  <a:cubicBezTo>
                    <a:pt x="652778" y="-373"/>
                    <a:pt x="792078" y="6273"/>
                    <a:pt x="1018606" y="0"/>
                  </a:cubicBezTo>
                  <a:cubicBezTo>
                    <a:pt x="1070306" y="726"/>
                    <a:pt x="1113767" y="43083"/>
                    <a:pt x="1115207" y="96601"/>
                  </a:cubicBezTo>
                  <a:lnTo>
                    <a:pt x="1115207" y="96601"/>
                  </a:lnTo>
                  <a:cubicBezTo>
                    <a:pt x="1107697" y="145359"/>
                    <a:pt x="1073064" y="197212"/>
                    <a:pt x="1018606" y="193202"/>
                  </a:cubicBezTo>
                  <a:cubicBezTo>
                    <a:pt x="888872" y="195818"/>
                    <a:pt x="723024" y="197170"/>
                    <a:pt x="539163" y="193202"/>
                  </a:cubicBezTo>
                  <a:cubicBezTo>
                    <a:pt x="355302" y="189234"/>
                    <a:pt x="197573" y="177556"/>
                    <a:pt x="96601" y="193202"/>
                  </a:cubicBezTo>
                  <a:cubicBezTo>
                    <a:pt x="41577" y="193854"/>
                    <a:pt x="3319" y="159669"/>
                    <a:pt x="0" y="96601"/>
                  </a:cubicBezTo>
                  <a:close/>
                </a:path>
                <a:path w="1115207" h="193202" stroke="0" extrusionOk="0">
                  <a:moveTo>
                    <a:pt x="0" y="96601"/>
                  </a:moveTo>
                  <a:cubicBezTo>
                    <a:pt x="-948" y="48770"/>
                    <a:pt x="51369" y="-3578"/>
                    <a:pt x="96601" y="0"/>
                  </a:cubicBezTo>
                  <a:cubicBezTo>
                    <a:pt x="315437" y="12228"/>
                    <a:pt x="439897" y="19771"/>
                    <a:pt x="557604" y="0"/>
                  </a:cubicBezTo>
                  <a:cubicBezTo>
                    <a:pt x="675311" y="-19771"/>
                    <a:pt x="797158" y="-22375"/>
                    <a:pt x="1018606" y="0"/>
                  </a:cubicBezTo>
                  <a:cubicBezTo>
                    <a:pt x="1084154" y="1254"/>
                    <a:pt x="1113210" y="36395"/>
                    <a:pt x="1115207" y="96601"/>
                  </a:cubicBezTo>
                  <a:lnTo>
                    <a:pt x="1115207" y="96601"/>
                  </a:lnTo>
                  <a:cubicBezTo>
                    <a:pt x="1120132" y="150598"/>
                    <a:pt x="1078360" y="191300"/>
                    <a:pt x="1018606" y="193202"/>
                  </a:cubicBezTo>
                  <a:cubicBezTo>
                    <a:pt x="889815" y="196795"/>
                    <a:pt x="643002" y="208128"/>
                    <a:pt x="539163" y="193202"/>
                  </a:cubicBezTo>
                  <a:cubicBezTo>
                    <a:pt x="435324" y="178276"/>
                    <a:pt x="249640" y="183492"/>
                    <a:pt x="96601" y="193202"/>
                  </a:cubicBezTo>
                  <a:cubicBezTo>
                    <a:pt x="42710" y="194434"/>
                    <a:pt x="-5593" y="145101"/>
                    <a:pt x="0" y="9660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" name="Search Icon" descr="Magnifying glass">
              <a:extLst>
                <a:ext uri="{FF2B5EF4-FFF2-40B4-BE49-F238E27FC236}">
                  <a16:creationId xmlns:a16="http://schemas.microsoft.com/office/drawing/2014/main" id="{C7BA53F3-1CC5-4060-BD03-8EF8207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6690" y="4983082"/>
              <a:ext cx="137160" cy="137160"/>
            </a:xfrm>
            <a:prstGeom prst="rect">
              <a:avLst/>
            </a:prstGeom>
          </p:spPr>
        </p:pic>
        <p:sp>
          <p:nvSpPr>
            <p:cNvPr id="220" name="Search Text">
              <a:extLst>
                <a:ext uri="{FF2B5EF4-FFF2-40B4-BE49-F238E27FC236}">
                  <a16:creationId xmlns:a16="http://schemas.microsoft.com/office/drawing/2014/main" id="{6CFA10FF-B003-4B0F-95CF-FF974E18309D}"/>
                </a:ext>
              </a:extLst>
            </p:cNvPr>
            <p:cNvSpPr txBox="1"/>
            <p:nvPr/>
          </p:nvSpPr>
          <p:spPr>
            <a:xfrm>
              <a:off x="841698" y="4943940"/>
              <a:ext cx="636984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1" name="Search Box 1" descr="Search Box 1">
            <a:extLst>
              <a:ext uri="{FF2B5EF4-FFF2-40B4-BE49-F238E27FC236}">
                <a16:creationId xmlns:a16="http://schemas.microsoft.com/office/drawing/2014/main" id="{028EA2F0-8670-4677-8EDB-F24C5974E65F}"/>
              </a:ext>
            </a:extLst>
          </p:cNvPr>
          <p:cNvGrpSpPr/>
          <p:nvPr/>
        </p:nvGrpSpPr>
        <p:grpSpPr>
          <a:xfrm>
            <a:off x="487556" y="2476123"/>
            <a:ext cx="1090867" cy="222624"/>
            <a:chOff x="531347" y="2154502"/>
            <a:chExt cx="1090867" cy="222624"/>
          </a:xfrm>
        </p:grpSpPr>
        <p:sp>
          <p:nvSpPr>
            <p:cNvPr id="222" name="Search Box">
              <a:extLst>
                <a:ext uri="{FF2B5EF4-FFF2-40B4-BE49-F238E27FC236}">
                  <a16:creationId xmlns:a16="http://schemas.microsoft.com/office/drawing/2014/main" id="{66594899-AB5A-4A51-A039-A90D40F157D9}"/>
                </a:ext>
              </a:extLst>
            </p:cNvPr>
            <p:cNvSpPr/>
            <p:nvPr/>
          </p:nvSpPr>
          <p:spPr>
            <a:xfrm>
              <a:off x="535866" y="2154502"/>
              <a:ext cx="1082194" cy="222624"/>
            </a:xfrm>
            <a:custGeom>
              <a:avLst/>
              <a:gdLst>
                <a:gd name="connsiteX0" fmla="*/ 0 w 1082194"/>
                <a:gd name="connsiteY0" fmla="*/ 10913 h 222624"/>
                <a:gd name="connsiteX1" fmla="*/ 10913 w 1082194"/>
                <a:gd name="connsiteY1" fmla="*/ 0 h 222624"/>
                <a:gd name="connsiteX2" fmla="*/ 519890 w 1082194"/>
                <a:gd name="connsiteY2" fmla="*/ 0 h 222624"/>
                <a:gd name="connsiteX3" fmla="*/ 1071281 w 1082194"/>
                <a:gd name="connsiteY3" fmla="*/ 0 h 222624"/>
                <a:gd name="connsiteX4" fmla="*/ 1082194 w 1082194"/>
                <a:gd name="connsiteY4" fmla="*/ 10913 h 222624"/>
                <a:gd name="connsiteX5" fmla="*/ 1082194 w 1082194"/>
                <a:gd name="connsiteY5" fmla="*/ 211711 h 222624"/>
                <a:gd name="connsiteX6" fmla="*/ 1071281 w 1082194"/>
                <a:gd name="connsiteY6" fmla="*/ 222624 h 222624"/>
                <a:gd name="connsiteX7" fmla="*/ 519890 w 1082194"/>
                <a:gd name="connsiteY7" fmla="*/ 222624 h 222624"/>
                <a:gd name="connsiteX8" fmla="*/ 10913 w 1082194"/>
                <a:gd name="connsiteY8" fmla="*/ 222624 h 222624"/>
                <a:gd name="connsiteX9" fmla="*/ 0 w 1082194"/>
                <a:gd name="connsiteY9" fmla="*/ 211711 h 222624"/>
                <a:gd name="connsiteX10" fmla="*/ 0 w 1082194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2194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211998" y="-22578"/>
                    <a:pt x="387095" y="6710"/>
                    <a:pt x="519890" y="0"/>
                  </a:cubicBezTo>
                  <a:cubicBezTo>
                    <a:pt x="652685" y="-6710"/>
                    <a:pt x="871035" y="16729"/>
                    <a:pt x="1071281" y="0"/>
                  </a:cubicBezTo>
                  <a:cubicBezTo>
                    <a:pt x="1077067" y="64"/>
                    <a:pt x="1082256" y="4197"/>
                    <a:pt x="1082194" y="10913"/>
                  </a:cubicBezTo>
                  <a:cubicBezTo>
                    <a:pt x="1089349" y="56299"/>
                    <a:pt x="1079671" y="114524"/>
                    <a:pt x="1082194" y="211711"/>
                  </a:cubicBezTo>
                  <a:cubicBezTo>
                    <a:pt x="1081987" y="218244"/>
                    <a:pt x="1077528" y="222994"/>
                    <a:pt x="1071281" y="222624"/>
                  </a:cubicBezTo>
                  <a:cubicBezTo>
                    <a:pt x="862296" y="211834"/>
                    <a:pt x="750151" y="225065"/>
                    <a:pt x="519890" y="222624"/>
                  </a:cubicBezTo>
                  <a:cubicBezTo>
                    <a:pt x="289629" y="220183"/>
                    <a:pt x="184788" y="23134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2194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80946" y="17934"/>
                    <a:pt x="346435" y="22149"/>
                    <a:pt x="551701" y="0"/>
                  </a:cubicBezTo>
                  <a:cubicBezTo>
                    <a:pt x="756967" y="-22149"/>
                    <a:pt x="882948" y="17542"/>
                    <a:pt x="1071281" y="0"/>
                  </a:cubicBezTo>
                  <a:cubicBezTo>
                    <a:pt x="1078638" y="-372"/>
                    <a:pt x="1082751" y="5319"/>
                    <a:pt x="1082194" y="10913"/>
                  </a:cubicBezTo>
                  <a:cubicBezTo>
                    <a:pt x="1078885" y="103987"/>
                    <a:pt x="1072393" y="132243"/>
                    <a:pt x="1082194" y="211711"/>
                  </a:cubicBezTo>
                  <a:cubicBezTo>
                    <a:pt x="1081823" y="217687"/>
                    <a:pt x="1076674" y="223006"/>
                    <a:pt x="1071281" y="222624"/>
                  </a:cubicBezTo>
                  <a:cubicBezTo>
                    <a:pt x="846051" y="202981"/>
                    <a:pt x="640077" y="244661"/>
                    <a:pt x="519890" y="222624"/>
                  </a:cubicBezTo>
                  <a:cubicBezTo>
                    <a:pt x="399703" y="200587"/>
                    <a:pt x="247959" y="231496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Search Icon Background">
              <a:extLst>
                <a:ext uri="{FF2B5EF4-FFF2-40B4-BE49-F238E27FC236}">
                  <a16:creationId xmlns:a16="http://schemas.microsoft.com/office/drawing/2014/main" id="{726E9320-14B1-49B0-960E-ECE610DB4301}"/>
                </a:ext>
              </a:extLst>
            </p:cNvPr>
            <p:cNvSpPr/>
            <p:nvPr/>
          </p:nvSpPr>
          <p:spPr>
            <a:xfrm>
              <a:off x="1378223" y="2154502"/>
              <a:ext cx="243991" cy="222624"/>
            </a:xfrm>
            <a:custGeom>
              <a:avLst/>
              <a:gdLst>
                <a:gd name="connsiteX0" fmla="*/ 0 w 243991"/>
                <a:gd name="connsiteY0" fmla="*/ 10913 h 222624"/>
                <a:gd name="connsiteX1" fmla="*/ 10913 w 243991"/>
                <a:gd name="connsiteY1" fmla="*/ 0 h 222624"/>
                <a:gd name="connsiteX2" fmla="*/ 233078 w 243991"/>
                <a:gd name="connsiteY2" fmla="*/ 0 h 222624"/>
                <a:gd name="connsiteX3" fmla="*/ 243991 w 243991"/>
                <a:gd name="connsiteY3" fmla="*/ 10913 h 222624"/>
                <a:gd name="connsiteX4" fmla="*/ 243991 w 243991"/>
                <a:gd name="connsiteY4" fmla="*/ 211711 h 222624"/>
                <a:gd name="connsiteX5" fmla="*/ 233078 w 243991"/>
                <a:gd name="connsiteY5" fmla="*/ 222624 h 222624"/>
                <a:gd name="connsiteX6" fmla="*/ 10913 w 243991"/>
                <a:gd name="connsiteY6" fmla="*/ 222624 h 222624"/>
                <a:gd name="connsiteX7" fmla="*/ 0 w 243991"/>
                <a:gd name="connsiteY7" fmla="*/ 211711 h 222624"/>
                <a:gd name="connsiteX8" fmla="*/ 0 w 243991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0913"/>
                  </a:moveTo>
                  <a:cubicBezTo>
                    <a:pt x="-231" y="4836"/>
                    <a:pt x="5023" y="-1318"/>
                    <a:pt x="10913" y="0"/>
                  </a:cubicBezTo>
                  <a:cubicBezTo>
                    <a:pt x="81128" y="7155"/>
                    <a:pt x="127218" y="9651"/>
                    <a:pt x="233078" y="0"/>
                  </a:cubicBezTo>
                  <a:cubicBezTo>
                    <a:pt x="239663" y="1192"/>
                    <a:pt x="244328" y="5773"/>
                    <a:pt x="243991" y="10913"/>
                  </a:cubicBezTo>
                  <a:cubicBezTo>
                    <a:pt x="244347" y="95343"/>
                    <a:pt x="243329" y="168442"/>
                    <a:pt x="243991" y="211711"/>
                  </a:cubicBezTo>
                  <a:cubicBezTo>
                    <a:pt x="243750" y="217802"/>
                    <a:pt x="239167" y="221935"/>
                    <a:pt x="233078" y="222624"/>
                  </a:cubicBezTo>
                  <a:cubicBezTo>
                    <a:pt x="177367" y="225092"/>
                    <a:pt x="91246" y="222623"/>
                    <a:pt x="10913" y="222624"/>
                  </a:cubicBezTo>
                  <a:cubicBezTo>
                    <a:pt x="4679" y="223130"/>
                    <a:pt x="220" y="218108"/>
                    <a:pt x="0" y="211711"/>
                  </a:cubicBezTo>
                  <a:cubicBezTo>
                    <a:pt x="-2888" y="113153"/>
                    <a:pt x="8833" y="79521"/>
                    <a:pt x="0" y="10913"/>
                  </a:cubicBezTo>
                  <a:close/>
                </a:path>
                <a:path w="243991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79625" y="10087"/>
                    <a:pt x="187542" y="-4732"/>
                    <a:pt x="233078" y="0"/>
                  </a:cubicBezTo>
                  <a:cubicBezTo>
                    <a:pt x="238127" y="-44"/>
                    <a:pt x="244154" y="3907"/>
                    <a:pt x="243991" y="10913"/>
                  </a:cubicBezTo>
                  <a:cubicBezTo>
                    <a:pt x="250353" y="81701"/>
                    <a:pt x="237028" y="151708"/>
                    <a:pt x="243991" y="211711"/>
                  </a:cubicBezTo>
                  <a:cubicBezTo>
                    <a:pt x="244319" y="218591"/>
                    <a:pt x="238936" y="221511"/>
                    <a:pt x="233078" y="222624"/>
                  </a:cubicBezTo>
                  <a:cubicBezTo>
                    <a:pt x="181155" y="232741"/>
                    <a:pt x="88673" y="221667"/>
                    <a:pt x="10913" y="222624"/>
                  </a:cubicBezTo>
                  <a:cubicBezTo>
                    <a:pt x="4883" y="222296"/>
                    <a:pt x="-15" y="217370"/>
                    <a:pt x="0" y="211711"/>
                  </a:cubicBezTo>
                  <a:cubicBezTo>
                    <a:pt x="-2788" y="161156"/>
                    <a:pt x="-3468" y="69927"/>
                    <a:pt x="0" y="109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4" name="Search Icon" descr="Magnifying glass">
              <a:extLst>
                <a:ext uri="{FF2B5EF4-FFF2-40B4-BE49-F238E27FC236}">
                  <a16:creationId xmlns:a16="http://schemas.microsoft.com/office/drawing/2014/main" id="{0344BA02-404C-41F1-AAAF-5F0A9793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33253" y="2197234"/>
              <a:ext cx="137160" cy="137160"/>
            </a:xfrm>
            <a:prstGeom prst="rect">
              <a:avLst/>
            </a:prstGeom>
          </p:spPr>
        </p:pic>
        <p:sp>
          <p:nvSpPr>
            <p:cNvPr id="225" name="Search Text">
              <a:extLst>
                <a:ext uri="{FF2B5EF4-FFF2-40B4-BE49-F238E27FC236}">
                  <a16:creationId xmlns:a16="http://schemas.microsoft.com/office/drawing/2014/main" id="{DDD060BE-2809-4AF9-99D5-0DD76752785F}"/>
                </a:ext>
              </a:extLst>
            </p:cNvPr>
            <p:cNvSpPr txBox="1"/>
            <p:nvPr/>
          </p:nvSpPr>
          <p:spPr>
            <a:xfrm>
              <a:off x="531347" y="2159205"/>
              <a:ext cx="7686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6" name="Option Select" descr="Option box with a checkmark icon">
            <a:extLst>
              <a:ext uri="{FF2B5EF4-FFF2-40B4-BE49-F238E27FC236}">
                <a16:creationId xmlns:a16="http://schemas.microsoft.com/office/drawing/2014/main" id="{F953BED0-3248-49FE-A434-E85CB121B29D}"/>
              </a:ext>
            </a:extLst>
          </p:cNvPr>
          <p:cNvGrpSpPr/>
          <p:nvPr/>
        </p:nvGrpSpPr>
        <p:grpSpPr>
          <a:xfrm>
            <a:off x="488601" y="2048802"/>
            <a:ext cx="1096383" cy="222624"/>
            <a:chOff x="532392" y="1753582"/>
            <a:chExt cx="1096383" cy="222624"/>
          </a:xfrm>
        </p:grpSpPr>
        <p:sp>
          <p:nvSpPr>
            <p:cNvPr id="227" name="Option Background">
              <a:extLst>
                <a:ext uri="{FF2B5EF4-FFF2-40B4-BE49-F238E27FC236}">
                  <a16:creationId xmlns:a16="http://schemas.microsoft.com/office/drawing/2014/main" id="{78D3A843-5C52-480B-9CBB-994EC08236AC}"/>
                </a:ext>
              </a:extLst>
            </p:cNvPr>
            <p:cNvSpPr/>
            <p:nvPr/>
          </p:nvSpPr>
          <p:spPr>
            <a:xfrm>
              <a:off x="536909" y="1753582"/>
              <a:ext cx="1091866" cy="222624"/>
            </a:xfrm>
            <a:custGeom>
              <a:avLst/>
              <a:gdLst>
                <a:gd name="connsiteX0" fmla="*/ 0 w 1091866"/>
                <a:gd name="connsiteY0" fmla="*/ 13293 h 222624"/>
                <a:gd name="connsiteX1" fmla="*/ 13293 w 1091866"/>
                <a:gd name="connsiteY1" fmla="*/ 0 h 222624"/>
                <a:gd name="connsiteX2" fmla="*/ 524627 w 1091866"/>
                <a:gd name="connsiteY2" fmla="*/ 0 h 222624"/>
                <a:gd name="connsiteX3" fmla="*/ 1078573 w 1091866"/>
                <a:gd name="connsiteY3" fmla="*/ 0 h 222624"/>
                <a:gd name="connsiteX4" fmla="*/ 1091866 w 1091866"/>
                <a:gd name="connsiteY4" fmla="*/ 13293 h 222624"/>
                <a:gd name="connsiteX5" fmla="*/ 1091866 w 1091866"/>
                <a:gd name="connsiteY5" fmla="*/ 209331 h 222624"/>
                <a:gd name="connsiteX6" fmla="*/ 1078573 w 1091866"/>
                <a:gd name="connsiteY6" fmla="*/ 222624 h 222624"/>
                <a:gd name="connsiteX7" fmla="*/ 524627 w 1091866"/>
                <a:gd name="connsiteY7" fmla="*/ 222624 h 222624"/>
                <a:gd name="connsiteX8" fmla="*/ 13293 w 1091866"/>
                <a:gd name="connsiteY8" fmla="*/ 222624 h 222624"/>
                <a:gd name="connsiteX9" fmla="*/ 0 w 1091866"/>
                <a:gd name="connsiteY9" fmla="*/ 209331 h 222624"/>
                <a:gd name="connsiteX10" fmla="*/ 0 w 1091866"/>
                <a:gd name="connsiteY10" fmla="*/ 1329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1866" h="222624" fill="none" extrusionOk="0">
                  <a:moveTo>
                    <a:pt x="0" y="13293"/>
                  </a:moveTo>
                  <a:cubicBezTo>
                    <a:pt x="113" y="4298"/>
                    <a:pt x="5622" y="579"/>
                    <a:pt x="13293" y="0"/>
                  </a:cubicBezTo>
                  <a:cubicBezTo>
                    <a:pt x="165211" y="22950"/>
                    <a:pt x="343301" y="4168"/>
                    <a:pt x="524627" y="0"/>
                  </a:cubicBezTo>
                  <a:cubicBezTo>
                    <a:pt x="705953" y="-4168"/>
                    <a:pt x="865951" y="12352"/>
                    <a:pt x="1078573" y="0"/>
                  </a:cubicBezTo>
                  <a:cubicBezTo>
                    <a:pt x="1084853" y="283"/>
                    <a:pt x="1092011" y="4339"/>
                    <a:pt x="1091866" y="13293"/>
                  </a:cubicBezTo>
                  <a:cubicBezTo>
                    <a:pt x="1083717" y="105863"/>
                    <a:pt x="1090661" y="130632"/>
                    <a:pt x="1091866" y="209331"/>
                  </a:cubicBezTo>
                  <a:cubicBezTo>
                    <a:pt x="1091597" y="217332"/>
                    <a:pt x="1086378" y="223403"/>
                    <a:pt x="1078573" y="222624"/>
                  </a:cubicBezTo>
                  <a:cubicBezTo>
                    <a:pt x="941325" y="211804"/>
                    <a:pt x="653499" y="234221"/>
                    <a:pt x="524627" y="222624"/>
                  </a:cubicBezTo>
                  <a:cubicBezTo>
                    <a:pt x="395755" y="211027"/>
                    <a:pt x="262450" y="234485"/>
                    <a:pt x="13293" y="222624"/>
                  </a:cubicBezTo>
                  <a:cubicBezTo>
                    <a:pt x="5969" y="224370"/>
                    <a:pt x="607" y="216492"/>
                    <a:pt x="0" y="209331"/>
                  </a:cubicBezTo>
                  <a:cubicBezTo>
                    <a:pt x="5597" y="118145"/>
                    <a:pt x="-8491" y="68781"/>
                    <a:pt x="0" y="13293"/>
                  </a:cubicBezTo>
                  <a:close/>
                </a:path>
                <a:path w="1091866" h="222624" stroke="0" extrusionOk="0">
                  <a:moveTo>
                    <a:pt x="0" y="13293"/>
                  </a:moveTo>
                  <a:cubicBezTo>
                    <a:pt x="728" y="4574"/>
                    <a:pt x="5413" y="1039"/>
                    <a:pt x="13293" y="0"/>
                  </a:cubicBezTo>
                  <a:cubicBezTo>
                    <a:pt x="124297" y="-13501"/>
                    <a:pt x="348403" y="15322"/>
                    <a:pt x="556586" y="0"/>
                  </a:cubicBezTo>
                  <a:cubicBezTo>
                    <a:pt x="764769" y="-15322"/>
                    <a:pt x="865326" y="12309"/>
                    <a:pt x="1078573" y="0"/>
                  </a:cubicBezTo>
                  <a:cubicBezTo>
                    <a:pt x="1086115" y="-56"/>
                    <a:pt x="1092527" y="6464"/>
                    <a:pt x="1091866" y="13293"/>
                  </a:cubicBezTo>
                  <a:cubicBezTo>
                    <a:pt x="1082947" y="55070"/>
                    <a:pt x="1093538" y="141913"/>
                    <a:pt x="1091866" y="209331"/>
                  </a:cubicBezTo>
                  <a:cubicBezTo>
                    <a:pt x="1090150" y="216435"/>
                    <a:pt x="1085554" y="222842"/>
                    <a:pt x="1078573" y="222624"/>
                  </a:cubicBezTo>
                  <a:cubicBezTo>
                    <a:pt x="923926" y="214626"/>
                    <a:pt x="749918" y="243962"/>
                    <a:pt x="524627" y="222624"/>
                  </a:cubicBezTo>
                  <a:cubicBezTo>
                    <a:pt x="299336" y="201286"/>
                    <a:pt x="180899" y="227206"/>
                    <a:pt x="13293" y="222624"/>
                  </a:cubicBezTo>
                  <a:cubicBezTo>
                    <a:pt x="5887" y="222880"/>
                    <a:pt x="-800" y="216592"/>
                    <a:pt x="0" y="209331"/>
                  </a:cubicBezTo>
                  <a:cubicBezTo>
                    <a:pt x="5989" y="127499"/>
                    <a:pt x="6155" y="88791"/>
                    <a:pt x="0" y="1329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97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heck Icon Background">
              <a:extLst>
                <a:ext uri="{FF2B5EF4-FFF2-40B4-BE49-F238E27FC236}">
                  <a16:creationId xmlns:a16="http://schemas.microsoft.com/office/drawing/2014/main" id="{699392D1-C510-4DFC-B01E-57D6D6230728}"/>
                </a:ext>
              </a:extLst>
            </p:cNvPr>
            <p:cNvSpPr/>
            <p:nvPr/>
          </p:nvSpPr>
          <p:spPr>
            <a:xfrm>
              <a:off x="1381355" y="1753582"/>
              <a:ext cx="243991" cy="222624"/>
            </a:xfrm>
            <a:custGeom>
              <a:avLst/>
              <a:gdLst>
                <a:gd name="connsiteX0" fmla="*/ 0 w 243991"/>
                <a:gd name="connsiteY0" fmla="*/ 12102 h 222624"/>
                <a:gd name="connsiteX1" fmla="*/ 12102 w 243991"/>
                <a:gd name="connsiteY1" fmla="*/ 0 h 222624"/>
                <a:gd name="connsiteX2" fmla="*/ 231889 w 243991"/>
                <a:gd name="connsiteY2" fmla="*/ 0 h 222624"/>
                <a:gd name="connsiteX3" fmla="*/ 243991 w 243991"/>
                <a:gd name="connsiteY3" fmla="*/ 12102 h 222624"/>
                <a:gd name="connsiteX4" fmla="*/ 243991 w 243991"/>
                <a:gd name="connsiteY4" fmla="*/ 210522 h 222624"/>
                <a:gd name="connsiteX5" fmla="*/ 231889 w 243991"/>
                <a:gd name="connsiteY5" fmla="*/ 222624 h 222624"/>
                <a:gd name="connsiteX6" fmla="*/ 12102 w 243991"/>
                <a:gd name="connsiteY6" fmla="*/ 222624 h 222624"/>
                <a:gd name="connsiteX7" fmla="*/ 0 w 243991"/>
                <a:gd name="connsiteY7" fmla="*/ 210522 h 222624"/>
                <a:gd name="connsiteX8" fmla="*/ 0 w 243991"/>
                <a:gd name="connsiteY8" fmla="*/ 12102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2102"/>
                  </a:moveTo>
                  <a:cubicBezTo>
                    <a:pt x="-1156" y="5166"/>
                    <a:pt x="5478" y="-575"/>
                    <a:pt x="12102" y="0"/>
                  </a:cubicBezTo>
                  <a:cubicBezTo>
                    <a:pt x="77013" y="9799"/>
                    <a:pt x="133360" y="9108"/>
                    <a:pt x="231889" y="0"/>
                  </a:cubicBezTo>
                  <a:cubicBezTo>
                    <a:pt x="238807" y="501"/>
                    <a:pt x="244574" y="6952"/>
                    <a:pt x="243991" y="12102"/>
                  </a:cubicBezTo>
                  <a:cubicBezTo>
                    <a:pt x="239128" y="87447"/>
                    <a:pt x="241500" y="152674"/>
                    <a:pt x="243991" y="210522"/>
                  </a:cubicBezTo>
                  <a:cubicBezTo>
                    <a:pt x="243082" y="217448"/>
                    <a:pt x="238656" y="221699"/>
                    <a:pt x="231889" y="222624"/>
                  </a:cubicBezTo>
                  <a:cubicBezTo>
                    <a:pt x="149784" y="217129"/>
                    <a:pt x="119692" y="222743"/>
                    <a:pt x="12102" y="222624"/>
                  </a:cubicBezTo>
                  <a:cubicBezTo>
                    <a:pt x="5037" y="223556"/>
                    <a:pt x="527" y="218093"/>
                    <a:pt x="0" y="210522"/>
                  </a:cubicBezTo>
                  <a:cubicBezTo>
                    <a:pt x="7457" y="157985"/>
                    <a:pt x="3229" y="54533"/>
                    <a:pt x="0" y="12102"/>
                  </a:cubicBezTo>
                  <a:close/>
                </a:path>
                <a:path w="243991" h="222624" stroke="0" extrusionOk="0">
                  <a:moveTo>
                    <a:pt x="0" y="12102"/>
                  </a:moveTo>
                  <a:cubicBezTo>
                    <a:pt x="239" y="4966"/>
                    <a:pt x="5125" y="567"/>
                    <a:pt x="12102" y="0"/>
                  </a:cubicBezTo>
                  <a:cubicBezTo>
                    <a:pt x="116782" y="5750"/>
                    <a:pt x="155803" y="-10314"/>
                    <a:pt x="231889" y="0"/>
                  </a:cubicBezTo>
                  <a:cubicBezTo>
                    <a:pt x="238013" y="-25"/>
                    <a:pt x="244213" y="4087"/>
                    <a:pt x="243991" y="12102"/>
                  </a:cubicBezTo>
                  <a:cubicBezTo>
                    <a:pt x="236715" y="97115"/>
                    <a:pt x="241736" y="169052"/>
                    <a:pt x="243991" y="210522"/>
                  </a:cubicBezTo>
                  <a:cubicBezTo>
                    <a:pt x="244108" y="217510"/>
                    <a:pt x="238342" y="221102"/>
                    <a:pt x="231889" y="222624"/>
                  </a:cubicBezTo>
                  <a:cubicBezTo>
                    <a:pt x="184343" y="224045"/>
                    <a:pt x="116988" y="217687"/>
                    <a:pt x="12102" y="222624"/>
                  </a:cubicBezTo>
                  <a:cubicBezTo>
                    <a:pt x="5413" y="222028"/>
                    <a:pt x="-45" y="216080"/>
                    <a:pt x="0" y="210522"/>
                  </a:cubicBezTo>
                  <a:cubicBezTo>
                    <a:pt x="2322" y="147288"/>
                    <a:pt x="8461" y="74763"/>
                    <a:pt x="0" y="12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3" name="Check Icon" descr="Checkmark">
              <a:extLst>
                <a:ext uri="{FF2B5EF4-FFF2-40B4-BE49-F238E27FC236}">
                  <a16:creationId xmlns:a16="http://schemas.microsoft.com/office/drawing/2014/main" id="{58B9E73A-233D-4C6D-AB1C-5DE7BFB5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6577" y="1796314"/>
              <a:ext cx="137160" cy="137160"/>
            </a:xfrm>
            <a:prstGeom prst="rect">
              <a:avLst/>
            </a:prstGeom>
          </p:spPr>
        </p:pic>
        <p:sp>
          <p:nvSpPr>
            <p:cNvPr id="234" name="Text Placeholder">
              <a:extLst>
                <a:ext uri="{FF2B5EF4-FFF2-40B4-BE49-F238E27FC236}">
                  <a16:creationId xmlns:a16="http://schemas.microsoft.com/office/drawing/2014/main" id="{D64C738B-8148-45C5-9123-57BB8F969EB0}"/>
                </a:ext>
              </a:extLst>
            </p:cNvPr>
            <p:cNvSpPr txBox="1"/>
            <p:nvPr/>
          </p:nvSpPr>
          <p:spPr>
            <a:xfrm>
              <a:off x="532392" y="1759482"/>
              <a:ext cx="770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2</a:t>
              </a:r>
            </a:p>
          </p:txBody>
        </p:sp>
      </p:grpSp>
      <p:grpSp>
        <p:nvGrpSpPr>
          <p:cNvPr id="238" name="Option Close" descr="Option box with a close icon">
            <a:extLst>
              <a:ext uri="{FF2B5EF4-FFF2-40B4-BE49-F238E27FC236}">
                <a16:creationId xmlns:a16="http://schemas.microsoft.com/office/drawing/2014/main" id="{D6880F97-081E-439E-95A1-926ED9CB51C7}"/>
              </a:ext>
            </a:extLst>
          </p:cNvPr>
          <p:cNvGrpSpPr/>
          <p:nvPr/>
        </p:nvGrpSpPr>
        <p:grpSpPr>
          <a:xfrm>
            <a:off x="486081" y="1630824"/>
            <a:ext cx="1094430" cy="228839"/>
            <a:chOff x="529872" y="1378095"/>
            <a:chExt cx="1094430" cy="228839"/>
          </a:xfrm>
        </p:grpSpPr>
        <p:sp>
          <p:nvSpPr>
            <p:cNvPr id="239" name="Option Background">
              <a:extLst>
                <a:ext uri="{FF2B5EF4-FFF2-40B4-BE49-F238E27FC236}">
                  <a16:creationId xmlns:a16="http://schemas.microsoft.com/office/drawing/2014/main" id="{854C9B11-C38F-4F87-BF5C-9E31B0E4FBF6}"/>
                </a:ext>
              </a:extLst>
            </p:cNvPr>
            <p:cNvSpPr/>
            <p:nvPr/>
          </p:nvSpPr>
          <p:spPr>
            <a:xfrm>
              <a:off x="536909" y="1378535"/>
              <a:ext cx="1087393" cy="222624"/>
            </a:xfrm>
            <a:custGeom>
              <a:avLst/>
              <a:gdLst>
                <a:gd name="connsiteX0" fmla="*/ 0 w 1087393"/>
                <a:gd name="connsiteY0" fmla="*/ 12104 h 222624"/>
                <a:gd name="connsiteX1" fmla="*/ 12104 w 1087393"/>
                <a:gd name="connsiteY1" fmla="*/ 0 h 222624"/>
                <a:gd name="connsiteX2" fmla="*/ 522433 w 1087393"/>
                <a:gd name="connsiteY2" fmla="*/ 0 h 222624"/>
                <a:gd name="connsiteX3" fmla="*/ 1075289 w 1087393"/>
                <a:gd name="connsiteY3" fmla="*/ 0 h 222624"/>
                <a:gd name="connsiteX4" fmla="*/ 1087393 w 1087393"/>
                <a:gd name="connsiteY4" fmla="*/ 12104 h 222624"/>
                <a:gd name="connsiteX5" fmla="*/ 1087393 w 1087393"/>
                <a:gd name="connsiteY5" fmla="*/ 210520 h 222624"/>
                <a:gd name="connsiteX6" fmla="*/ 1075289 w 1087393"/>
                <a:gd name="connsiteY6" fmla="*/ 222624 h 222624"/>
                <a:gd name="connsiteX7" fmla="*/ 522433 w 1087393"/>
                <a:gd name="connsiteY7" fmla="*/ 222624 h 222624"/>
                <a:gd name="connsiteX8" fmla="*/ 12104 w 1087393"/>
                <a:gd name="connsiteY8" fmla="*/ 222624 h 222624"/>
                <a:gd name="connsiteX9" fmla="*/ 0 w 1087393"/>
                <a:gd name="connsiteY9" fmla="*/ 210520 h 222624"/>
                <a:gd name="connsiteX10" fmla="*/ 0 w 1087393"/>
                <a:gd name="connsiteY10" fmla="*/ 12104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393" h="222624" fill="none" extrusionOk="0">
                  <a:moveTo>
                    <a:pt x="0" y="12104"/>
                  </a:moveTo>
                  <a:cubicBezTo>
                    <a:pt x="73" y="4343"/>
                    <a:pt x="4769" y="1143"/>
                    <a:pt x="12104" y="0"/>
                  </a:cubicBezTo>
                  <a:cubicBezTo>
                    <a:pt x="216195" y="13818"/>
                    <a:pt x="391417" y="-6170"/>
                    <a:pt x="522433" y="0"/>
                  </a:cubicBezTo>
                  <a:cubicBezTo>
                    <a:pt x="653449" y="6170"/>
                    <a:pt x="881165" y="14543"/>
                    <a:pt x="1075289" y="0"/>
                  </a:cubicBezTo>
                  <a:cubicBezTo>
                    <a:pt x="1081241" y="195"/>
                    <a:pt x="1087449" y="4800"/>
                    <a:pt x="1087393" y="12104"/>
                  </a:cubicBezTo>
                  <a:cubicBezTo>
                    <a:pt x="1096347" y="82348"/>
                    <a:pt x="1081660" y="165030"/>
                    <a:pt x="1087393" y="210520"/>
                  </a:cubicBezTo>
                  <a:cubicBezTo>
                    <a:pt x="1087134" y="217838"/>
                    <a:pt x="1082823" y="224054"/>
                    <a:pt x="1075289" y="222624"/>
                  </a:cubicBezTo>
                  <a:cubicBezTo>
                    <a:pt x="922148" y="224139"/>
                    <a:pt x="790594" y="235717"/>
                    <a:pt x="522433" y="222624"/>
                  </a:cubicBezTo>
                  <a:cubicBezTo>
                    <a:pt x="254272" y="209531"/>
                    <a:pt x="241766" y="231797"/>
                    <a:pt x="12104" y="222624"/>
                  </a:cubicBezTo>
                  <a:cubicBezTo>
                    <a:pt x="5431" y="223773"/>
                    <a:pt x="306" y="217114"/>
                    <a:pt x="0" y="210520"/>
                  </a:cubicBezTo>
                  <a:cubicBezTo>
                    <a:pt x="-2321" y="169088"/>
                    <a:pt x="-4102" y="66655"/>
                    <a:pt x="0" y="12104"/>
                  </a:cubicBezTo>
                  <a:close/>
                </a:path>
                <a:path w="1087393" h="222624" stroke="0" extrusionOk="0">
                  <a:moveTo>
                    <a:pt x="0" y="12104"/>
                  </a:moveTo>
                  <a:cubicBezTo>
                    <a:pt x="729" y="4040"/>
                    <a:pt x="5178" y="465"/>
                    <a:pt x="12104" y="0"/>
                  </a:cubicBezTo>
                  <a:cubicBezTo>
                    <a:pt x="167059" y="24283"/>
                    <a:pt x="366151" y="-23910"/>
                    <a:pt x="554328" y="0"/>
                  </a:cubicBezTo>
                  <a:cubicBezTo>
                    <a:pt x="742505" y="23910"/>
                    <a:pt x="866710" y="-13824"/>
                    <a:pt x="1075289" y="0"/>
                  </a:cubicBezTo>
                  <a:cubicBezTo>
                    <a:pt x="1082749" y="-217"/>
                    <a:pt x="1087555" y="5545"/>
                    <a:pt x="1087393" y="12104"/>
                  </a:cubicBezTo>
                  <a:cubicBezTo>
                    <a:pt x="1080840" y="104507"/>
                    <a:pt x="1091959" y="134145"/>
                    <a:pt x="1087393" y="210520"/>
                  </a:cubicBezTo>
                  <a:cubicBezTo>
                    <a:pt x="1086465" y="217076"/>
                    <a:pt x="1080560" y="223475"/>
                    <a:pt x="1075289" y="222624"/>
                  </a:cubicBezTo>
                  <a:cubicBezTo>
                    <a:pt x="950720" y="223996"/>
                    <a:pt x="636273" y="209660"/>
                    <a:pt x="522433" y="222624"/>
                  </a:cubicBezTo>
                  <a:cubicBezTo>
                    <a:pt x="408593" y="235588"/>
                    <a:pt x="237710" y="207169"/>
                    <a:pt x="12104" y="222624"/>
                  </a:cubicBezTo>
                  <a:cubicBezTo>
                    <a:pt x="5246" y="223318"/>
                    <a:pt x="-797" y="217125"/>
                    <a:pt x="0" y="210520"/>
                  </a:cubicBezTo>
                  <a:cubicBezTo>
                    <a:pt x="-1681" y="158399"/>
                    <a:pt x="-2691" y="54090"/>
                    <a:pt x="0" y="121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lose Icon Background">
              <a:extLst>
                <a:ext uri="{FF2B5EF4-FFF2-40B4-BE49-F238E27FC236}">
                  <a16:creationId xmlns:a16="http://schemas.microsoft.com/office/drawing/2014/main" id="{D763E07E-FC77-4EC0-A14A-2A10FD22A46B}"/>
                </a:ext>
              </a:extLst>
            </p:cNvPr>
            <p:cNvSpPr/>
            <p:nvPr/>
          </p:nvSpPr>
          <p:spPr>
            <a:xfrm>
              <a:off x="1379414" y="1378095"/>
              <a:ext cx="243991" cy="223064"/>
            </a:xfrm>
            <a:custGeom>
              <a:avLst/>
              <a:gdLst>
                <a:gd name="connsiteX0" fmla="*/ 0 w 243991"/>
                <a:gd name="connsiteY0" fmla="*/ 8352 h 223064"/>
                <a:gd name="connsiteX1" fmla="*/ 8352 w 243991"/>
                <a:gd name="connsiteY1" fmla="*/ 0 h 223064"/>
                <a:gd name="connsiteX2" fmla="*/ 235639 w 243991"/>
                <a:gd name="connsiteY2" fmla="*/ 0 h 223064"/>
                <a:gd name="connsiteX3" fmla="*/ 243991 w 243991"/>
                <a:gd name="connsiteY3" fmla="*/ 8352 h 223064"/>
                <a:gd name="connsiteX4" fmla="*/ 243991 w 243991"/>
                <a:gd name="connsiteY4" fmla="*/ 214712 h 223064"/>
                <a:gd name="connsiteX5" fmla="*/ 235639 w 243991"/>
                <a:gd name="connsiteY5" fmla="*/ 223064 h 223064"/>
                <a:gd name="connsiteX6" fmla="*/ 8352 w 243991"/>
                <a:gd name="connsiteY6" fmla="*/ 223064 h 223064"/>
                <a:gd name="connsiteX7" fmla="*/ 0 w 243991"/>
                <a:gd name="connsiteY7" fmla="*/ 214712 h 223064"/>
                <a:gd name="connsiteX8" fmla="*/ 0 w 243991"/>
                <a:gd name="connsiteY8" fmla="*/ 8352 h 22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3064" fill="none" extrusionOk="0">
                  <a:moveTo>
                    <a:pt x="0" y="8352"/>
                  </a:moveTo>
                  <a:cubicBezTo>
                    <a:pt x="-119" y="3713"/>
                    <a:pt x="3753" y="-133"/>
                    <a:pt x="8352" y="0"/>
                  </a:cubicBezTo>
                  <a:cubicBezTo>
                    <a:pt x="114209" y="7727"/>
                    <a:pt x="164552" y="5850"/>
                    <a:pt x="235639" y="0"/>
                  </a:cubicBezTo>
                  <a:cubicBezTo>
                    <a:pt x="240439" y="400"/>
                    <a:pt x="244193" y="4271"/>
                    <a:pt x="243991" y="8352"/>
                  </a:cubicBezTo>
                  <a:cubicBezTo>
                    <a:pt x="242289" y="64857"/>
                    <a:pt x="249221" y="149779"/>
                    <a:pt x="243991" y="214712"/>
                  </a:cubicBezTo>
                  <a:cubicBezTo>
                    <a:pt x="243800" y="219376"/>
                    <a:pt x="240354" y="221936"/>
                    <a:pt x="235639" y="223064"/>
                  </a:cubicBezTo>
                  <a:cubicBezTo>
                    <a:pt x="150326" y="230029"/>
                    <a:pt x="77530" y="214806"/>
                    <a:pt x="8352" y="223064"/>
                  </a:cubicBezTo>
                  <a:cubicBezTo>
                    <a:pt x="3531" y="223573"/>
                    <a:pt x="344" y="219905"/>
                    <a:pt x="0" y="214712"/>
                  </a:cubicBezTo>
                  <a:cubicBezTo>
                    <a:pt x="486" y="143646"/>
                    <a:pt x="-9444" y="109818"/>
                    <a:pt x="0" y="8352"/>
                  </a:cubicBezTo>
                  <a:close/>
                </a:path>
                <a:path w="243991" h="223064" stroke="0" extrusionOk="0">
                  <a:moveTo>
                    <a:pt x="0" y="8352"/>
                  </a:moveTo>
                  <a:cubicBezTo>
                    <a:pt x="440" y="2908"/>
                    <a:pt x="3248" y="948"/>
                    <a:pt x="8352" y="0"/>
                  </a:cubicBezTo>
                  <a:cubicBezTo>
                    <a:pt x="116721" y="-7726"/>
                    <a:pt x="174119" y="9236"/>
                    <a:pt x="235639" y="0"/>
                  </a:cubicBezTo>
                  <a:cubicBezTo>
                    <a:pt x="239751" y="-22"/>
                    <a:pt x="244041" y="3439"/>
                    <a:pt x="243991" y="8352"/>
                  </a:cubicBezTo>
                  <a:cubicBezTo>
                    <a:pt x="239462" y="100183"/>
                    <a:pt x="248483" y="140548"/>
                    <a:pt x="243991" y="214712"/>
                  </a:cubicBezTo>
                  <a:cubicBezTo>
                    <a:pt x="244248" y="219993"/>
                    <a:pt x="240135" y="222293"/>
                    <a:pt x="235639" y="223064"/>
                  </a:cubicBezTo>
                  <a:cubicBezTo>
                    <a:pt x="184265" y="215309"/>
                    <a:pt x="111937" y="225662"/>
                    <a:pt x="8352" y="223064"/>
                  </a:cubicBezTo>
                  <a:cubicBezTo>
                    <a:pt x="3736" y="222778"/>
                    <a:pt x="-6" y="219170"/>
                    <a:pt x="0" y="214712"/>
                  </a:cubicBezTo>
                  <a:cubicBezTo>
                    <a:pt x="3847" y="135141"/>
                    <a:pt x="-5346" y="68363"/>
                    <a:pt x="0" y="83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37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Close Icon">
              <a:extLst>
                <a:ext uri="{FF2B5EF4-FFF2-40B4-BE49-F238E27FC236}">
                  <a16:creationId xmlns:a16="http://schemas.microsoft.com/office/drawing/2014/main" id="{15324054-DCD4-4DBA-9133-C7933363B986}"/>
                </a:ext>
              </a:extLst>
            </p:cNvPr>
            <p:cNvSpPr/>
            <p:nvPr/>
          </p:nvSpPr>
          <p:spPr>
            <a:xfrm rot="16200000">
              <a:off x="1433253" y="1417581"/>
              <a:ext cx="140484" cy="140484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4" name="Text Placeholder">
              <a:extLst>
                <a:ext uri="{FF2B5EF4-FFF2-40B4-BE49-F238E27FC236}">
                  <a16:creationId xmlns:a16="http://schemas.microsoft.com/office/drawing/2014/main" id="{2C3CC92F-0EF5-4283-8790-62B335DF5F5A}"/>
                </a:ext>
              </a:extLst>
            </p:cNvPr>
            <p:cNvSpPr txBox="1"/>
            <p:nvPr/>
          </p:nvSpPr>
          <p:spPr>
            <a:xfrm>
              <a:off x="529872" y="1391490"/>
              <a:ext cx="77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1</a:t>
              </a:r>
            </a:p>
          </p:txBody>
        </p:sp>
      </p:grpSp>
      <p:sp>
        <p:nvSpPr>
          <p:cNvPr id="245" name="Input Title">
            <a:extLst>
              <a:ext uri="{FF2B5EF4-FFF2-40B4-BE49-F238E27FC236}">
                <a16:creationId xmlns:a16="http://schemas.microsoft.com/office/drawing/2014/main" id="{E8FFEBE0-2994-4B66-9F14-BAD76131C7A5}"/>
              </a:ext>
            </a:extLst>
          </p:cNvPr>
          <p:cNvSpPr txBox="1"/>
          <p:nvPr/>
        </p:nvSpPr>
        <p:spPr>
          <a:xfrm>
            <a:off x="397493" y="1142021"/>
            <a:ext cx="74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Input</a:t>
            </a:r>
          </a:p>
        </p:txBody>
      </p:sp>
      <p:pic>
        <p:nvPicPr>
          <p:cNvPr id="246" name="Search Icon" descr="Magnifying glass">
            <a:extLst>
              <a:ext uri="{FF2B5EF4-FFF2-40B4-BE49-F238E27FC236}">
                <a16:creationId xmlns:a16="http://schemas.microsoft.com/office/drawing/2014/main" id="{893123FF-6F52-4015-88EF-C219DCDFB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3750" y="6238931"/>
            <a:ext cx="271471" cy="271472"/>
          </a:xfrm>
          <a:prstGeom prst="rect">
            <a:avLst/>
          </a:prstGeom>
        </p:spPr>
      </p:pic>
      <p:pic>
        <p:nvPicPr>
          <p:cNvPr id="247" name="Wifi Signal Icon 2" descr="Wi Fi">
            <a:extLst>
              <a:ext uri="{FF2B5EF4-FFF2-40B4-BE49-F238E27FC236}">
                <a16:creationId xmlns:a16="http://schemas.microsoft.com/office/drawing/2014/main" id="{A8B68B33-72A0-470A-AB97-826C4791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1285" y="6238931"/>
            <a:ext cx="271471" cy="271472"/>
          </a:xfrm>
          <a:prstGeom prst="rect">
            <a:avLst/>
          </a:prstGeom>
        </p:spPr>
      </p:pic>
      <p:pic>
        <p:nvPicPr>
          <p:cNvPr id="248" name="Wifi Signal Icon" descr="Signal">
            <a:extLst>
              <a:ext uri="{FF2B5EF4-FFF2-40B4-BE49-F238E27FC236}">
                <a16:creationId xmlns:a16="http://schemas.microsoft.com/office/drawing/2014/main" id="{2EFB0D17-0BF0-4FA1-B653-6B7ED32C0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4745" y="6244717"/>
            <a:ext cx="271471" cy="271472"/>
          </a:xfrm>
          <a:prstGeom prst="rect">
            <a:avLst/>
          </a:prstGeom>
        </p:spPr>
      </p:pic>
      <p:pic>
        <p:nvPicPr>
          <p:cNvPr id="249" name="Mute Icon" descr="Mute speaker">
            <a:extLst>
              <a:ext uri="{FF2B5EF4-FFF2-40B4-BE49-F238E27FC236}">
                <a16:creationId xmlns:a16="http://schemas.microsoft.com/office/drawing/2014/main" id="{C42389DC-D4DA-4C4F-B1A5-196B74A08E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27800" y="6263324"/>
            <a:ext cx="271471" cy="271472"/>
          </a:xfrm>
          <a:prstGeom prst="rect">
            <a:avLst/>
          </a:prstGeom>
        </p:spPr>
      </p:pic>
      <p:pic>
        <p:nvPicPr>
          <p:cNvPr id="250" name="Sound Icon" descr="Volume">
            <a:extLst>
              <a:ext uri="{FF2B5EF4-FFF2-40B4-BE49-F238E27FC236}">
                <a16:creationId xmlns:a16="http://schemas.microsoft.com/office/drawing/2014/main" id="{936873D8-5899-4537-A62C-945AB0C12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75772" y="6256109"/>
            <a:ext cx="271471" cy="271472"/>
          </a:xfrm>
          <a:prstGeom prst="rect">
            <a:avLst/>
          </a:prstGeom>
        </p:spPr>
      </p:pic>
      <p:pic>
        <p:nvPicPr>
          <p:cNvPr id="251" name="Minimize Icon" descr="Minimize">
            <a:extLst>
              <a:ext uri="{FF2B5EF4-FFF2-40B4-BE49-F238E27FC236}">
                <a16:creationId xmlns:a16="http://schemas.microsoft.com/office/drawing/2014/main" id="{1C3E1D30-C7A3-4BBD-A40B-DE9D297F56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09361" y="6279589"/>
            <a:ext cx="271471" cy="271472"/>
          </a:xfrm>
          <a:prstGeom prst="rect">
            <a:avLst/>
          </a:prstGeom>
        </p:spPr>
      </p:pic>
      <p:pic>
        <p:nvPicPr>
          <p:cNvPr id="256" name="Expand Icon" descr="Maximize">
            <a:extLst>
              <a:ext uri="{FF2B5EF4-FFF2-40B4-BE49-F238E27FC236}">
                <a16:creationId xmlns:a16="http://schemas.microsoft.com/office/drawing/2014/main" id="{E5C98679-A055-4CAD-8E9E-54E6E2DFA0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68223" y="6283665"/>
            <a:ext cx="271471" cy="271472"/>
          </a:xfrm>
          <a:prstGeom prst="rect">
            <a:avLst/>
          </a:prstGeom>
        </p:spPr>
      </p:pic>
      <p:pic>
        <p:nvPicPr>
          <p:cNvPr id="257" name="Arrow Icon" descr="Cursor">
            <a:extLst>
              <a:ext uri="{FF2B5EF4-FFF2-40B4-BE49-F238E27FC236}">
                <a16:creationId xmlns:a16="http://schemas.microsoft.com/office/drawing/2014/main" id="{7A94A8A2-D481-44DE-9373-F6253F8F4F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99633" y="6289075"/>
            <a:ext cx="271471" cy="271472"/>
          </a:xfrm>
          <a:prstGeom prst="rect">
            <a:avLst/>
          </a:prstGeom>
        </p:spPr>
      </p:pic>
      <p:pic>
        <p:nvPicPr>
          <p:cNvPr id="258" name="Zoom Out Icon" descr="Zoom out">
            <a:extLst>
              <a:ext uri="{FF2B5EF4-FFF2-40B4-BE49-F238E27FC236}">
                <a16:creationId xmlns:a16="http://schemas.microsoft.com/office/drawing/2014/main" id="{4CD8C851-E752-4805-9785-06DA07EC236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58670" y="6293179"/>
            <a:ext cx="271471" cy="271472"/>
          </a:xfrm>
          <a:prstGeom prst="rect">
            <a:avLst/>
          </a:prstGeom>
        </p:spPr>
      </p:pic>
      <p:pic>
        <p:nvPicPr>
          <p:cNvPr id="261" name="Zoom In Icon" descr="Zoom in">
            <a:extLst>
              <a:ext uri="{FF2B5EF4-FFF2-40B4-BE49-F238E27FC236}">
                <a16:creationId xmlns:a16="http://schemas.microsoft.com/office/drawing/2014/main" id="{E330B9FE-1D75-4BCF-8A56-921DECAB45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7494" y="6287080"/>
            <a:ext cx="271471" cy="271472"/>
          </a:xfrm>
          <a:prstGeom prst="rect">
            <a:avLst/>
          </a:prstGeom>
        </p:spPr>
      </p:pic>
      <p:pic>
        <p:nvPicPr>
          <p:cNvPr id="262" name="Battery Icon" descr="Full battery">
            <a:extLst>
              <a:ext uri="{FF2B5EF4-FFF2-40B4-BE49-F238E27FC236}">
                <a16:creationId xmlns:a16="http://schemas.microsoft.com/office/drawing/2014/main" id="{5B53E9B4-504A-414B-9199-EF25391254F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2567" y="6293179"/>
            <a:ext cx="271471" cy="271472"/>
          </a:xfrm>
          <a:prstGeom prst="rect">
            <a:avLst/>
          </a:prstGeom>
        </p:spPr>
      </p:pic>
      <p:pic>
        <p:nvPicPr>
          <p:cNvPr id="263" name="Photo Icon" descr="Camera">
            <a:extLst>
              <a:ext uri="{FF2B5EF4-FFF2-40B4-BE49-F238E27FC236}">
                <a16:creationId xmlns:a16="http://schemas.microsoft.com/office/drawing/2014/main" id="{1E84E24B-E3A1-4896-B60A-3C6BB5FE1C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95088" y="5872497"/>
            <a:ext cx="271471" cy="271472"/>
          </a:xfrm>
          <a:prstGeom prst="rect">
            <a:avLst/>
          </a:prstGeom>
        </p:spPr>
      </p:pic>
      <p:grpSp>
        <p:nvGrpSpPr>
          <p:cNvPr id="264" name="Arrows" descr="Undo and redo arrow icons">
            <a:extLst>
              <a:ext uri="{FF2B5EF4-FFF2-40B4-BE49-F238E27FC236}">
                <a16:creationId xmlns:a16="http://schemas.microsoft.com/office/drawing/2014/main" id="{EE06F557-F33E-4A68-B697-862E9528DFF0}"/>
              </a:ext>
            </a:extLst>
          </p:cNvPr>
          <p:cNvGrpSpPr/>
          <p:nvPr/>
        </p:nvGrpSpPr>
        <p:grpSpPr>
          <a:xfrm>
            <a:off x="3636572" y="6025988"/>
            <a:ext cx="334303" cy="0"/>
            <a:chOff x="-1657440" y="13147620"/>
            <a:chExt cx="489609" cy="0"/>
          </a:xfrm>
          <a:solidFill>
            <a:srgbClr val="404040"/>
          </a:solidFill>
        </p:grpSpPr>
        <p:cxnSp>
          <p:nvCxnSpPr>
            <p:cNvPr id="265" name="Left Arrow">
              <a:extLst>
                <a:ext uri="{FF2B5EF4-FFF2-40B4-BE49-F238E27FC236}">
                  <a16:creationId xmlns:a16="http://schemas.microsoft.com/office/drawing/2014/main" id="{DB428405-8AAB-404A-8EE9-17B3B37AD0E6}"/>
                </a:ext>
              </a:extLst>
            </p:cNvPr>
            <p:cNvCxnSpPr>
              <a:cxnSpLocks/>
            </p:cNvCxnSpPr>
            <p:nvPr/>
          </p:nvCxnSpPr>
          <p:spPr>
            <a:xfrm>
              <a:off x="-1657440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ight Arrow">
              <a:extLst>
                <a:ext uri="{FF2B5EF4-FFF2-40B4-BE49-F238E27FC236}">
                  <a16:creationId xmlns:a16="http://schemas.microsoft.com/office/drawing/2014/main" id="{EB5DF298-F4AD-4DC0-8755-74A82ECE0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0711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Download Icon" descr="Download icons">
            <a:extLst>
              <a:ext uri="{FF2B5EF4-FFF2-40B4-BE49-F238E27FC236}">
                <a16:creationId xmlns:a16="http://schemas.microsoft.com/office/drawing/2014/main" id="{44141FF1-C27B-4733-822D-4A2B0F8756FD}"/>
              </a:ext>
            </a:extLst>
          </p:cNvPr>
          <p:cNvGrpSpPr/>
          <p:nvPr/>
        </p:nvGrpSpPr>
        <p:grpSpPr>
          <a:xfrm>
            <a:off x="3364861" y="5935577"/>
            <a:ext cx="136542" cy="154704"/>
            <a:chOff x="9736328" y="-449971"/>
            <a:chExt cx="365760" cy="414411"/>
          </a:xfrm>
          <a:solidFill>
            <a:srgbClr val="404040"/>
          </a:solidFill>
        </p:grpSpPr>
        <p:cxnSp>
          <p:nvCxnSpPr>
            <p:cNvPr id="268" name="Arrow">
              <a:extLst>
                <a:ext uri="{FF2B5EF4-FFF2-40B4-BE49-F238E27FC236}">
                  <a16:creationId xmlns:a16="http://schemas.microsoft.com/office/drawing/2014/main" id="{1FCAE14F-6B7D-4A0F-9232-EC027428EA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746488" y="-280807"/>
              <a:ext cx="338328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lg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Line">
              <a:extLst>
                <a:ext uri="{FF2B5EF4-FFF2-40B4-BE49-F238E27FC236}">
                  <a16:creationId xmlns:a16="http://schemas.microsoft.com/office/drawing/2014/main" id="{43DD14C9-5F53-4B20-9D01-F16C65F9E091}"/>
                </a:ext>
              </a:extLst>
            </p:cNvPr>
            <p:cNvCxnSpPr/>
            <p:nvPr/>
          </p:nvCxnSpPr>
          <p:spPr>
            <a:xfrm>
              <a:off x="9736328" y="-35560"/>
              <a:ext cx="365760" cy="0"/>
            </a:xfrm>
            <a:prstGeom prst="line">
              <a:avLst/>
            </a:prstGeom>
            <a:grpFill/>
            <a:ln w="444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Close Button" descr="Close">
            <a:extLst>
              <a:ext uri="{FF2B5EF4-FFF2-40B4-BE49-F238E27FC236}">
                <a16:creationId xmlns:a16="http://schemas.microsoft.com/office/drawing/2014/main" id="{EED0D5AC-2896-45F0-969B-9714E8C4E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59930" y="5936158"/>
            <a:ext cx="182489" cy="182489"/>
          </a:xfrm>
          <a:prstGeom prst="rect">
            <a:avLst/>
          </a:prstGeom>
        </p:spPr>
      </p:pic>
      <p:grpSp>
        <p:nvGrpSpPr>
          <p:cNvPr id="271" name="Add Person Icon" descr="Add person icon">
            <a:extLst>
              <a:ext uri="{FF2B5EF4-FFF2-40B4-BE49-F238E27FC236}">
                <a16:creationId xmlns:a16="http://schemas.microsoft.com/office/drawing/2014/main" id="{06CCFF1E-4EEF-446E-8AA6-66DE2FD1A980}"/>
              </a:ext>
            </a:extLst>
          </p:cNvPr>
          <p:cNvGrpSpPr/>
          <p:nvPr/>
        </p:nvGrpSpPr>
        <p:grpSpPr>
          <a:xfrm>
            <a:off x="2624548" y="5900597"/>
            <a:ext cx="273113" cy="227459"/>
            <a:chOff x="9251439" y="-1407160"/>
            <a:chExt cx="919927" cy="766149"/>
          </a:xfrm>
          <a:solidFill>
            <a:srgbClr val="404040"/>
          </a:solidFill>
        </p:grpSpPr>
        <p:pic>
          <p:nvPicPr>
            <p:cNvPr id="272" name="Person Icon" descr="User">
              <a:extLst>
                <a:ext uri="{FF2B5EF4-FFF2-40B4-BE49-F238E27FC236}">
                  <a16:creationId xmlns:a16="http://schemas.microsoft.com/office/drawing/2014/main" id="{07A9AB6D-9125-48DF-8B36-BFAA39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b="17074"/>
            <a:stretch/>
          </p:blipFill>
          <p:spPr>
            <a:xfrm>
              <a:off x="9251439" y="-1407160"/>
              <a:ext cx="914400" cy="758269"/>
            </a:xfrm>
            <a:custGeom>
              <a:avLst/>
              <a:gdLst>
                <a:gd name="connsiteX0" fmla="*/ 0 w 914400"/>
                <a:gd name="connsiteY0" fmla="*/ 0 h 758269"/>
                <a:gd name="connsiteX1" fmla="*/ 914400 w 914400"/>
                <a:gd name="connsiteY1" fmla="*/ 0 h 758269"/>
                <a:gd name="connsiteX2" fmla="*/ 914400 w 914400"/>
                <a:gd name="connsiteY2" fmla="*/ 758269 h 758269"/>
                <a:gd name="connsiteX3" fmla="*/ 854392 w 914400"/>
                <a:gd name="connsiteY3" fmla="*/ 758269 h 758269"/>
                <a:gd name="connsiteX4" fmla="*/ 876500 w 914400"/>
                <a:gd name="connsiteY4" fmla="*/ 742484 h 758269"/>
                <a:gd name="connsiteX5" fmla="*/ 911670 w 914400"/>
                <a:gd name="connsiteY5" fmla="*/ 652566 h 758269"/>
                <a:gd name="connsiteX6" fmla="*/ 791593 w 914400"/>
                <a:gd name="connsiteY6" fmla="*/ 525403 h 758269"/>
                <a:gd name="connsiteX7" fmla="*/ 671516 w 914400"/>
                <a:gd name="connsiteY7" fmla="*/ 652566 h 758269"/>
                <a:gd name="connsiteX8" fmla="*/ 706686 w 914400"/>
                <a:gd name="connsiteY8" fmla="*/ 742484 h 758269"/>
                <a:gd name="connsiteX9" fmla="*/ 728794 w 914400"/>
                <a:gd name="connsiteY9" fmla="*/ 758269 h 758269"/>
                <a:gd name="connsiteX10" fmla="*/ 0 w 914400"/>
                <a:gd name="connsiteY10" fmla="*/ 758269 h 75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758269">
                  <a:moveTo>
                    <a:pt x="0" y="0"/>
                  </a:moveTo>
                  <a:lnTo>
                    <a:pt x="914400" y="0"/>
                  </a:lnTo>
                  <a:lnTo>
                    <a:pt x="914400" y="758269"/>
                  </a:lnTo>
                  <a:lnTo>
                    <a:pt x="854392" y="758269"/>
                  </a:lnTo>
                  <a:lnTo>
                    <a:pt x="876500" y="742484"/>
                  </a:lnTo>
                  <a:cubicBezTo>
                    <a:pt x="898230" y="719472"/>
                    <a:pt x="911670" y="687681"/>
                    <a:pt x="911670" y="652566"/>
                  </a:cubicBezTo>
                  <a:cubicBezTo>
                    <a:pt x="911670" y="582336"/>
                    <a:pt x="857910" y="525403"/>
                    <a:pt x="791593" y="525403"/>
                  </a:cubicBezTo>
                  <a:cubicBezTo>
                    <a:pt x="725276" y="525403"/>
                    <a:pt x="671516" y="582336"/>
                    <a:pt x="671516" y="652566"/>
                  </a:cubicBezTo>
                  <a:cubicBezTo>
                    <a:pt x="671516" y="687681"/>
                    <a:pt x="684956" y="719472"/>
                    <a:pt x="706686" y="742484"/>
                  </a:cubicBezTo>
                  <a:lnTo>
                    <a:pt x="728794" y="758269"/>
                  </a:lnTo>
                  <a:lnTo>
                    <a:pt x="0" y="758269"/>
                  </a:lnTo>
                  <a:close/>
                </a:path>
              </a:pathLst>
            </a:custGeom>
          </p:spPr>
        </p:pic>
        <p:sp>
          <p:nvSpPr>
            <p:cNvPr id="273" name="Add Button">
              <a:extLst>
                <a:ext uri="{FF2B5EF4-FFF2-40B4-BE49-F238E27FC236}">
                  <a16:creationId xmlns:a16="http://schemas.microsoft.com/office/drawing/2014/main" id="{36D61566-32DD-4851-BF16-06D2D25F79BF}"/>
                </a:ext>
              </a:extLst>
            </p:cNvPr>
            <p:cNvSpPr/>
            <p:nvPr/>
          </p:nvSpPr>
          <p:spPr>
            <a:xfrm>
              <a:off x="9916890" y="-895487"/>
              <a:ext cx="254476" cy="254476"/>
            </a:xfrm>
            <a:prstGeom prst="plus">
              <a:avLst>
                <a:gd name="adj" fmla="val 40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5" name="Person Icon" descr="User">
            <a:extLst>
              <a:ext uri="{FF2B5EF4-FFF2-40B4-BE49-F238E27FC236}">
                <a16:creationId xmlns:a16="http://schemas.microsoft.com/office/drawing/2014/main" id="{5C0E6E60-CEA6-4D6F-8BA1-F8A516BBA9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96965" y="5900597"/>
            <a:ext cx="271471" cy="271472"/>
          </a:xfrm>
          <a:prstGeom prst="rect">
            <a:avLst/>
          </a:prstGeom>
        </p:spPr>
      </p:pic>
      <p:pic>
        <p:nvPicPr>
          <p:cNvPr id="276" name="Shopping Cart Icon 2" descr="Shopping basket">
            <a:extLst>
              <a:ext uri="{FF2B5EF4-FFF2-40B4-BE49-F238E27FC236}">
                <a16:creationId xmlns:a16="http://schemas.microsoft.com/office/drawing/2014/main" id="{264100CF-75F7-44DC-A7C2-2004D4438D9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59421" y="5915416"/>
            <a:ext cx="271471" cy="271472"/>
          </a:xfrm>
          <a:prstGeom prst="rect">
            <a:avLst/>
          </a:prstGeom>
        </p:spPr>
      </p:pic>
      <p:pic>
        <p:nvPicPr>
          <p:cNvPr id="277" name="Shopping Cart Icon" descr="Shopping cart">
            <a:extLst>
              <a:ext uri="{FF2B5EF4-FFF2-40B4-BE49-F238E27FC236}">
                <a16:creationId xmlns:a16="http://schemas.microsoft.com/office/drawing/2014/main" id="{C7E03C30-E4B6-4C18-AD5D-64A893AC8A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600435" y="5910379"/>
            <a:ext cx="276507" cy="276507"/>
          </a:xfrm>
          <a:prstGeom prst="rect">
            <a:avLst/>
          </a:prstGeom>
        </p:spPr>
      </p:pic>
      <p:pic>
        <p:nvPicPr>
          <p:cNvPr id="278" name="Home Icon" descr="Home">
            <a:extLst>
              <a:ext uri="{FF2B5EF4-FFF2-40B4-BE49-F238E27FC236}">
                <a16:creationId xmlns:a16="http://schemas.microsoft.com/office/drawing/2014/main" id="{A29EA424-1174-430F-B263-04974016B9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52146" y="5896538"/>
            <a:ext cx="271471" cy="271472"/>
          </a:xfrm>
          <a:prstGeom prst="rect">
            <a:avLst/>
          </a:prstGeom>
        </p:spPr>
      </p:pic>
      <p:pic>
        <p:nvPicPr>
          <p:cNvPr id="279" name="Refresh Icon 2" descr="Line arrow Rotate right">
            <a:extLst>
              <a:ext uri="{FF2B5EF4-FFF2-40B4-BE49-F238E27FC236}">
                <a16:creationId xmlns:a16="http://schemas.microsoft.com/office/drawing/2014/main" id="{4887DF6F-7453-4F8D-92DA-0CC5872979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08068" y="5896538"/>
            <a:ext cx="271471" cy="271472"/>
          </a:xfrm>
          <a:prstGeom prst="rect">
            <a:avLst/>
          </a:prstGeom>
        </p:spPr>
      </p:pic>
      <p:pic>
        <p:nvPicPr>
          <p:cNvPr id="280" name="Refresh Icon" descr="Refresh">
            <a:extLst>
              <a:ext uri="{FF2B5EF4-FFF2-40B4-BE49-F238E27FC236}">
                <a16:creationId xmlns:a16="http://schemas.microsoft.com/office/drawing/2014/main" id="{FDF60CBF-55DA-431A-80A9-88CAC3231B4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44624" y="5915416"/>
            <a:ext cx="271471" cy="271472"/>
          </a:xfrm>
          <a:prstGeom prst="rect">
            <a:avLst/>
          </a:prstGeom>
        </p:spPr>
      </p:pic>
      <p:sp>
        <p:nvSpPr>
          <p:cNvPr id="281" name="Icons Title">
            <a:extLst>
              <a:ext uri="{FF2B5EF4-FFF2-40B4-BE49-F238E27FC236}">
                <a16:creationId xmlns:a16="http://schemas.microsoft.com/office/drawing/2014/main" id="{F970E37A-86C0-4654-80B2-DFE955322F66}"/>
              </a:ext>
            </a:extLst>
          </p:cNvPr>
          <p:cNvSpPr txBox="1"/>
          <p:nvPr/>
        </p:nvSpPr>
        <p:spPr>
          <a:xfrm>
            <a:off x="479285" y="5477532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Icons</a:t>
            </a:r>
          </a:p>
        </p:txBody>
      </p:sp>
      <p:grpSp>
        <p:nvGrpSpPr>
          <p:cNvPr id="282" name="Centered Placeholder Lines" descr="Centered paragraph placeholder, shown as lines">
            <a:extLst>
              <a:ext uri="{FF2B5EF4-FFF2-40B4-BE49-F238E27FC236}">
                <a16:creationId xmlns:a16="http://schemas.microsoft.com/office/drawing/2014/main" id="{5A846984-7237-4E98-8F9D-F7AEFEC046A0}"/>
              </a:ext>
            </a:extLst>
          </p:cNvPr>
          <p:cNvGrpSpPr/>
          <p:nvPr/>
        </p:nvGrpSpPr>
        <p:grpSpPr>
          <a:xfrm>
            <a:off x="7505355" y="5656753"/>
            <a:ext cx="1856232" cy="622836"/>
            <a:chOff x="-5337756" y="5249196"/>
            <a:chExt cx="1856232" cy="622836"/>
          </a:xfrm>
        </p:grpSpPr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D7408C0E-B6CB-4EA1-A425-638040696F0F}"/>
                </a:ext>
              </a:extLst>
            </p:cNvPr>
            <p:cNvSpPr/>
            <p:nvPr/>
          </p:nvSpPr>
          <p:spPr>
            <a:xfrm>
              <a:off x="-5337755" y="5808024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99497 w 1854115"/>
                <a:gd name="connsiteY1" fmla="*/ 0 h 64008"/>
                <a:gd name="connsiteX2" fmla="*/ 1161912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17536 w 1854115"/>
                <a:gd name="connsiteY5" fmla="*/ 64008 h 64008"/>
                <a:gd name="connsiteX6" fmla="*/ 599497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00035" y="-2029"/>
                    <a:pt x="368190" y="-5356"/>
                    <a:pt x="599497" y="0"/>
                  </a:cubicBezTo>
                  <a:cubicBezTo>
                    <a:pt x="830804" y="5356"/>
                    <a:pt x="996185" y="-24499"/>
                    <a:pt x="1161912" y="0"/>
                  </a:cubicBezTo>
                  <a:cubicBezTo>
                    <a:pt x="1327639" y="24499"/>
                    <a:pt x="1702646" y="-20984"/>
                    <a:pt x="1854115" y="0"/>
                  </a:cubicBezTo>
                  <a:cubicBezTo>
                    <a:pt x="1851062" y="30602"/>
                    <a:pt x="1857304" y="41776"/>
                    <a:pt x="1854115" y="64008"/>
                  </a:cubicBezTo>
                  <a:cubicBezTo>
                    <a:pt x="1582743" y="36019"/>
                    <a:pt x="1432085" y="83208"/>
                    <a:pt x="1217536" y="64008"/>
                  </a:cubicBezTo>
                  <a:cubicBezTo>
                    <a:pt x="1002987" y="44808"/>
                    <a:pt x="826701" y="63232"/>
                    <a:pt x="599497" y="64008"/>
                  </a:cubicBezTo>
                  <a:cubicBezTo>
                    <a:pt x="372293" y="64784"/>
                    <a:pt x="238472" y="85514"/>
                    <a:pt x="0" y="64008"/>
                  </a:cubicBezTo>
                  <a:cubicBezTo>
                    <a:pt x="138" y="49379"/>
                    <a:pt x="-87" y="23460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4624" y="-10387"/>
                    <a:pt x="481832" y="30131"/>
                    <a:pt x="636579" y="0"/>
                  </a:cubicBezTo>
                  <a:cubicBezTo>
                    <a:pt x="791326" y="-30131"/>
                    <a:pt x="1062659" y="10536"/>
                    <a:pt x="1236077" y="0"/>
                  </a:cubicBezTo>
                  <a:cubicBezTo>
                    <a:pt x="1409495" y="-10536"/>
                    <a:pt x="1562506" y="11132"/>
                    <a:pt x="1854115" y="0"/>
                  </a:cubicBezTo>
                  <a:cubicBezTo>
                    <a:pt x="1852089" y="31063"/>
                    <a:pt x="1853369" y="46416"/>
                    <a:pt x="1854115" y="64008"/>
                  </a:cubicBezTo>
                  <a:cubicBezTo>
                    <a:pt x="1698902" y="41615"/>
                    <a:pt x="1463858" y="59166"/>
                    <a:pt x="1254618" y="64008"/>
                  </a:cubicBezTo>
                  <a:cubicBezTo>
                    <a:pt x="1045378" y="68850"/>
                    <a:pt x="851273" y="61260"/>
                    <a:pt x="673662" y="64008"/>
                  </a:cubicBezTo>
                  <a:cubicBezTo>
                    <a:pt x="496051" y="66756"/>
                    <a:pt x="295234" y="66981"/>
                    <a:pt x="0" y="64008"/>
                  </a:cubicBezTo>
                  <a:cubicBezTo>
                    <a:pt x="-1768" y="32522"/>
                    <a:pt x="2098" y="177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4">
              <a:extLst>
                <a:ext uri="{FF2B5EF4-FFF2-40B4-BE49-F238E27FC236}">
                  <a16:creationId xmlns:a16="http://schemas.microsoft.com/office/drawing/2014/main" id="{FAB548E2-ABFE-4945-A33C-B724B33080DE}"/>
                </a:ext>
              </a:extLst>
            </p:cNvPr>
            <p:cNvSpPr/>
            <p:nvPr/>
          </p:nvSpPr>
          <p:spPr>
            <a:xfrm>
              <a:off x="-5337756" y="5668317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80956 w 1854115"/>
                <a:gd name="connsiteY1" fmla="*/ 0 h 64008"/>
                <a:gd name="connsiteX2" fmla="*/ 1217536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55121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73830" y="19070"/>
                    <a:pt x="355335" y="-16253"/>
                    <a:pt x="580956" y="0"/>
                  </a:cubicBezTo>
                  <a:cubicBezTo>
                    <a:pt x="806577" y="16253"/>
                    <a:pt x="976446" y="-15059"/>
                    <a:pt x="1217536" y="0"/>
                  </a:cubicBezTo>
                  <a:cubicBezTo>
                    <a:pt x="1458626" y="15059"/>
                    <a:pt x="1638197" y="8200"/>
                    <a:pt x="1854115" y="0"/>
                  </a:cubicBezTo>
                  <a:cubicBezTo>
                    <a:pt x="1854789" y="13239"/>
                    <a:pt x="1851841" y="45150"/>
                    <a:pt x="1854115" y="64008"/>
                  </a:cubicBezTo>
                  <a:cubicBezTo>
                    <a:pt x="1585968" y="82561"/>
                    <a:pt x="1413365" y="41866"/>
                    <a:pt x="1273159" y="64008"/>
                  </a:cubicBezTo>
                  <a:cubicBezTo>
                    <a:pt x="1132953" y="86150"/>
                    <a:pt x="807631" y="66532"/>
                    <a:pt x="655121" y="64008"/>
                  </a:cubicBezTo>
                  <a:cubicBezTo>
                    <a:pt x="502611" y="61484"/>
                    <a:pt x="152575" y="39587"/>
                    <a:pt x="0" y="64008"/>
                  </a:cubicBezTo>
                  <a:cubicBezTo>
                    <a:pt x="1835" y="34295"/>
                    <a:pt x="920" y="2430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171818" y="8655"/>
                    <a:pt x="328406" y="-17651"/>
                    <a:pt x="580956" y="0"/>
                  </a:cubicBezTo>
                  <a:cubicBezTo>
                    <a:pt x="833506" y="17651"/>
                    <a:pt x="928381" y="-10795"/>
                    <a:pt x="1143371" y="0"/>
                  </a:cubicBezTo>
                  <a:cubicBezTo>
                    <a:pt x="1358361" y="10795"/>
                    <a:pt x="1533060" y="-14323"/>
                    <a:pt x="1854115" y="0"/>
                  </a:cubicBezTo>
                  <a:cubicBezTo>
                    <a:pt x="1854523" y="21212"/>
                    <a:pt x="1856060" y="36781"/>
                    <a:pt x="1854115" y="64008"/>
                  </a:cubicBezTo>
                  <a:cubicBezTo>
                    <a:pt x="1562525" y="65627"/>
                    <a:pt x="1497999" y="32413"/>
                    <a:pt x="1217536" y="64008"/>
                  </a:cubicBezTo>
                  <a:cubicBezTo>
                    <a:pt x="937073" y="95603"/>
                    <a:pt x="907823" y="85011"/>
                    <a:pt x="655121" y="64008"/>
                  </a:cubicBezTo>
                  <a:cubicBezTo>
                    <a:pt x="402419" y="43005"/>
                    <a:pt x="188958" y="44973"/>
                    <a:pt x="0" y="64008"/>
                  </a:cubicBezTo>
                  <a:cubicBezTo>
                    <a:pt x="608" y="42010"/>
                    <a:pt x="614" y="2692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3">
              <a:extLst>
                <a:ext uri="{FF2B5EF4-FFF2-40B4-BE49-F238E27FC236}">
                  <a16:creationId xmlns:a16="http://schemas.microsoft.com/office/drawing/2014/main" id="{DF42434C-E304-4105-A356-B3E231768E03}"/>
                </a:ext>
              </a:extLst>
            </p:cNvPr>
            <p:cNvSpPr/>
            <p:nvPr/>
          </p:nvSpPr>
          <p:spPr>
            <a:xfrm>
              <a:off x="-5337756" y="5528610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18038 w 1854115"/>
                <a:gd name="connsiteY1" fmla="*/ 0 h 64008"/>
                <a:gd name="connsiteX2" fmla="*/ 1236077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91700 w 1854115"/>
                <a:gd name="connsiteY5" fmla="*/ 64008 h 64008"/>
                <a:gd name="connsiteX6" fmla="*/ 710744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80415" y="2732"/>
                    <a:pt x="337029" y="-2902"/>
                    <a:pt x="618038" y="0"/>
                  </a:cubicBezTo>
                  <a:cubicBezTo>
                    <a:pt x="899047" y="2902"/>
                    <a:pt x="950897" y="-20488"/>
                    <a:pt x="1236077" y="0"/>
                  </a:cubicBezTo>
                  <a:cubicBezTo>
                    <a:pt x="1521257" y="20488"/>
                    <a:pt x="1703430" y="-19475"/>
                    <a:pt x="1854115" y="0"/>
                  </a:cubicBezTo>
                  <a:cubicBezTo>
                    <a:pt x="1852507" y="21440"/>
                    <a:pt x="1855257" y="44330"/>
                    <a:pt x="1854115" y="64008"/>
                  </a:cubicBezTo>
                  <a:cubicBezTo>
                    <a:pt x="1646473" y="59606"/>
                    <a:pt x="1465678" y="54438"/>
                    <a:pt x="1291700" y="64008"/>
                  </a:cubicBezTo>
                  <a:cubicBezTo>
                    <a:pt x="1117722" y="73578"/>
                    <a:pt x="969854" y="69489"/>
                    <a:pt x="710744" y="64008"/>
                  </a:cubicBezTo>
                  <a:cubicBezTo>
                    <a:pt x="451634" y="58527"/>
                    <a:pt x="154698" y="63257"/>
                    <a:pt x="0" y="64008"/>
                  </a:cubicBezTo>
                  <a:cubicBezTo>
                    <a:pt x="409" y="45207"/>
                    <a:pt x="1877" y="23549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0217" y="-6614"/>
                    <a:pt x="299163" y="-571"/>
                    <a:pt x="580956" y="0"/>
                  </a:cubicBezTo>
                  <a:cubicBezTo>
                    <a:pt x="862749" y="571"/>
                    <a:pt x="932442" y="16591"/>
                    <a:pt x="1143371" y="0"/>
                  </a:cubicBezTo>
                  <a:cubicBezTo>
                    <a:pt x="1354300" y="-16591"/>
                    <a:pt x="1630579" y="26871"/>
                    <a:pt x="1854115" y="0"/>
                  </a:cubicBezTo>
                  <a:cubicBezTo>
                    <a:pt x="1851983" y="30430"/>
                    <a:pt x="1852559" y="32343"/>
                    <a:pt x="1854115" y="64008"/>
                  </a:cubicBezTo>
                  <a:cubicBezTo>
                    <a:pt x="1561078" y="33784"/>
                    <a:pt x="1390338" y="53668"/>
                    <a:pt x="1217536" y="64008"/>
                  </a:cubicBezTo>
                  <a:cubicBezTo>
                    <a:pt x="1044734" y="74348"/>
                    <a:pt x="802544" y="35199"/>
                    <a:pt x="580956" y="64008"/>
                  </a:cubicBezTo>
                  <a:cubicBezTo>
                    <a:pt x="359368" y="92817"/>
                    <a:pt x="201096" y="70151"/>
                    <a:pt x="0" y="64008"/>
                  </a:cubicBezTo>
                  <a:cubicBezTo>
                    <a:pt x="1102" y="49953"/>
                    <a:pt x="1211" y="216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">
              <a:extLst>
                <a:ext uri="{FF2B5EF4-FFF2-40B4-BE49-F238E27FC236}">
                  <a16:creationId xmlns:a16="http://schemas.microsoft.com/office/drawing/2014/main" id="{F4FC25D9-8DD6-4195-A78F-A0F30C08DE17}"/>
                </a:ext>
              </a:extLst>
            </p:cNvPr>
            <p:cNvSpPr/>
            <p:nvPr/>
          </p:nvSpPr>
          <p:spPr>
            <a:xfrm>
              <a:off x="-5337755" y="5388903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36579 w 1854115"/>
                <a:gd name="connsiteY1" fmla="*/ 0 h 64008"/>
                <a:gd name="connsiteX2" fmla="*/ 1198994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36579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28269" y="4171"/>
                    <a:pt x="386091" y="-26467"/>
                    <a:pt x="636579" y="0"/>
                  </a:cubicBezTo>
                  <a:cubicBezTo>
                    <a:pt x="887067" y="26467"/>
                    <a:pt x="944383" y="9181"/>
                    <a:pt x="1198994" y="0"/>
                  </a:cubicBezTo>
                  <a:cubicBezTo>
                    <a:pt x="1453606" y="-9181"/>
                    <a:pt x="1643704" y="28968"/>
                    <a:pt x="1854115" y="0"/>
                  </a:cubicBezTo>
                  <a:cubicBezTo>
                    <a:pt x="1856500" y="21195"/>
                    <a:pt x="1852753" y="40259"/>
                    <a:pt x="1854115" y="64008"/>
                  </a:cubicBezTo>
                  <a:cubicBezTo>
                    <a:pt x="1687005" y="70840"/>
                    <a:pt x="1429778" y="58448"/>
                    <a:pt x="1273159" y="64008"/>
                  </a:cubicBezTo>
                  <a:cubicBezTo>
                    <a:pt x="1116540" y="69568"/>
                    <a:pt x="777353" y="64518"/>
                    <a:pt x="636579" y="64008"/>
                  </a:cubicBezTo>
                  <a:cubicBezTo>
                    <a:pt x="495805" y="63498"/>
                    <a:pt x="225919" y="85491"/>
                    <a:pt x="0" y="64008"/>
                  </a:cubicBezTo>
                  <a:cubicBezTo>
                    <a:pt x="1392" y="38336"/>
                    <a:pt x="-2713" y="2273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67584" y="-7179"/>
                    <a:pt x="440734" y="20073"/>
                    <a:pt x="580956" y="0"/>
                  </a:cubicBezTo>
                  <a:cubicBezTo>
                    <a:pt x="721178" y="-20073"/>
                    <a:pt x="907462" y="9297"/>
                    <a:pt x="1161912" y="0"/>
                  </a:cubicBezTo>
                  <a:cubicBezTo>
                    <a:pt x="1416362" y="-9297"/>
                    <a:pt x="1603095" y="-5545"/>
                    <a:pt x="1854115" y="0"/>
                  </a:cubicBezTo>
                  <a:cubicBezTo>
                    <a:pt x="1856980" y="15624"/>
                    <a:pt x="1853317" y="49211"/>
                    <a:pt x="1854115" y="64008"/>
                  </a:cubicBezTo>
                  <a:cubicBezTo>
                    <a:pt x="1623342" y="55933"/>
                    <a:pt x="1501386" y="64395"/>
                    <a:pt x="1291700" y="64008"/>
                  </a:cubicBezTo>
                  <a:cubicBezTo>
                    <a:pt x="1082015" y="63621"/>
                    <a:pt x="831826" y="88419"/>
                    <a:pt x="636579" y="64008"/>
                  </a:cubicBezTo>
                  <a:cubicBezTo>
                    <a:pt x="441332" y="39597"/>
                    <a:pt x="131067" y="79853"/>
                    <a:pt x="0" y="64008"/>
                  </a:cubicBezTo>
                  <a:cubicBezTo>
                    <a:pt x="1855" y="44649"/>
                    <a:pt x="-615" y="265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1">
              <a:extLst>
                <a:ext uri="{FF2B5EF4-FFF2-40B4-BE49-F238E27FC236}">
                  <a16:creationId xmlns:a16="http://schemas.microsoft.com/office/drawing/2014/main" id="{A49DC062-1E52-414D-98FB-906B69126DEA}"/>
                </a:ext>
              </a:extLst>
            </p:cNvPr>
            <p:cNvSpPr/>
            <p:nvPr/>
          </p:nvSpPr>
          <p:spPr>
            <a:xfrm>
              <a:off x="-5337754" y="5249196"/>
              <a:ext cx="1856230" cy="64008"/>
            </a:xfrm>
            <a:custGeom>
              <a:avLst/>
              <a:gdLst>
                <a:gd name="connsiteX0" fmla="*/ 0 w 1856230"/>
                <a:gd name="connsiteY0" fmla="*/ 0 h 64008"/>
                <a:gd name="connsiteX1" fmla="*/ 655868 w 1856230"/>
                <a:gd name="connsiteY1" fmla="*/ 0 h 64008"/>
                <a:gd name="connsiteX2" fmla="*/ 1293174 w 1856230"/>
                <a:gd name="connsiteY2" fmla="*/ 0 h 64008"/>
                <a:gd name="connsiteX3" fmla="*/ 1856230 w 1856230"/>
                <a:gd name="connsiteY3" fmla="*/ 0 h 64008"/>
                <a:gd name="connsiteX4" fmla="*/ 1856230 w 1856230"/>
                <a:gd name="connsiteY4" fmla="*/ 64008 h 64008"/>
                <a:gd name="connsiteX5" fmla="*/ 1274611 w 1856230"/>
                <a:gd name="connsiteY5" fmla="*/ 64008 h 64008"/>
                <a:gd name="connsiteX6" fmla="*/ 655868 w 1856230"/>
                <a:gd name="connsiteY6" fmla="*/ 64008 h 64008"/>
                <a:gd name="connsiteX7" fmla="*/ 0 w 1856230"/>
                <a:gd name="connsiteY7" fmla="*/ 64008 h 64008"/>
                <a:gd name="connsiteX8" fmla="*/ 0 w 1856230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30" h="64008" fill="none" extrusionOk="0">
                  <a:moveTo>
                    <a:pt x="0" y="0"/>
                  </a:moveTo>
                  <a:cubicBezTo>
                    <a:pt x="172422" y="11840"/>
                    <a:pt x="351077" y="-19308"/>
                    <a:pt x="655868" y="0"/>
                  </a:cubicBezTo>
                  <a:cubicBezTo>
                    <a:pt x="960659" y="19308"/>
                    <a:pt x="983067" y="-29755"/>
                    <a:pt x="1293174" y="0"/>
                  </a:cubicBezTo>
                  <a:cubicBezTo>
                    <a:pt x="1603281" y="29755"/>
                    <a:pt x="1625839" y="23023"/>
                    <a:pt x="1856230" y="0"/>
                  </a:cubicBezTo>
                  <a:cubicBezTo>
                    <a:pt x="1858085" y="24039"/>
                    <a:pt x="1853373" y="34789"/>
                    <a:pt x="1856230" y="64008"/>
                  </a:cubicBezTo>
                  <a:cubicBezTo>
                    <a:pt x="1601094" y="74419"/>
                    <a:pt x="1452410" y="64121"/>
                    <a:pt x="1274611" y="64008"/>
                  </a:cubicBezTo>
                  <a:cubicBezTo>
                    <a:pt x="1096812" y="63895"/>
                    <a:pt x="929129" y="43391"/>
                    <a:pt x="655868" y="64008"/>
                  </a:cubicBezTo>
                  <a:cubicBezTo>
                    <a:pt x="382607" y="84625"/>
                    <a:pt x="207070" y="41548"/>
                    <a:pt x="0" y="64008"/>
                  </a:cubicBezTo>
                  <a:cubicBezTo>
                    <a:pt x="-198" y="49034"/>
                    <a:pt x="2081" y="27156"/>
                    <a:pt x="0" y="0"/>
                  </a:cubicBezTo>
                  <a:close/>
                </a:path>
                <a:path w="1856230" h="64008" stroke="0" extrusionOk="0">
                  <a:moveTo>
                    <a:pt x="0" y="0"/>
                  </a:moveTo>
                  <a:cubicBezTo>
                    <a:pt x="265508" y="-6806"/>
                    <a:pt x="309066" y="-757"/>
                    <a:pt x="600181" y="0"/>
                  </a:cubicBezTo>
                  <a:cubicBezTo>
                    <a:pt x="891296" y="757"/>
                    <a:pt x="921860" y="-7731"/>
                    <a:pt x="1163237" y="0"/>
                  </a:cubicBezTo>
                  <a:cubicBezTo>
                    <a:pt x="1404614" y="7731"/>
                    <a:pt x="1673432" y="22364"/>
                    <a:pt x="1856230" y="0"/>
                  </a:cubicBezTo>
                  <a:cubicBezTo>
                    <a:pt x="1858953" y="30415"/>
                    <a:pt x="1857566" y="39495"/>
                    <a:pt x="1856230" y="64008"/>
                  </a:cubicBezTo>
                  <a:cubicBezTo>
                    <a:pt x="1593862" y="60997"/>
                    <a:pt x="1548082" y="72450"/>
                    <a:pt x="1274611" y="64008"/>
                  </a:cubicBezTo>
                  <a:cubicBezTo>
                    <a:pt x="1001140" y="55566"/>
                    <a:pt x="846513" y="41247"/>
                    <a:pt x="618743" y="64008"/>
                  </a:cubicBezTo>
                  <a:cubicBezTo>
                    <a:pt x="390973" y="86769"/>
                    <a:pt x="155920" y="60758"/>
                    <a:pt x="0" y="64008"/>
                  </a:cubicBezTo>
                  <a:cubicBezTo>
                    <a:pt x="-1100" y="40362"/>
                    <a:pt x="117" y="2191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Paragraph Placeholder Lines 2" descr="Large left aligned paragraph placeholder, shown as lines">
            <a:extLst>
              <a:ext uri="{FF2B5EF4-FFF2-40B4-BE49-F238E27FC236}">
                <a16:creationId xmlns:a16="http://schemas.microsoft.com/office/drawing/2014/main" id="{CEDD7EDA-F465-4851-8E88-C327B3C22B79}"/>
              </a:ext>
            </a:extLst>
          </p:cNvPr>
          <p:cNvGrpSpPr/>
          <p:nvPr/>
        </p:nvGrpSpPr>
        <p:grpSpPr>
          <a:xfrm>
            <a:off x="7537113" y="3728726"/>
            <a:ext cx="1844673" cy="1422717"/>
            <a:chOff x="11824847" y="3517117"/>
            <a:chExt cx="1844673" cy="1422717"/>
          </a:xfrm>
        </p:grpSpPr>
        <p:grpSp>
          <p:nvGrpSpPr>
            <p:cNvPr id="289" name="Placeholder Lines 3">
              <a:extLst>
                <a:ext uri="{FF2B5EF4-FFF2-40B4-BE49-F238E27FC236}">
                  <a16:creationId xmlns:a16="http://schemas.microsoft.com/office/drawing/2014/main" id="{4F944BB5-539D-46D6-BA5B-508588564BD5}"/>
                </a:ext>
              </a:extLst>
            </p:cNvPr>
            <p:cNvGrpSpPr/>
            <p:nvPr/>
          </p:nvGrpSpPr>
          <p:grpSpPr>
            <a:xfrm>
              <a:off x="11824847" y="3517117"/>
              <a:ext cx="1844673" cy="622836"/>
              <a:chOff x="-5305998" y="3321169"/>
              <a:chExt cx="1844673" cy="622836"/>
            </a:xfrm>
          </p:grpSpPr>
          <p:sp>
            <p:nvSpPr>
              <p:cNvPr id="296" name="Rectangle 5">
                <a:extLst>
                  <a:ext uri="{FF2B5EF4-FFF2-40B4-BE49-F238E27FC236}">
                    <a16:creationId xmlns:a16="http://schemas.microsoft.com/office/drawing/2014/main" id="{8AC70ACC-E933-461C-ACDB-07B4906448BE}"/>
                  </a:ext>
                </a:extLst>
              </p:cNvPr>
              <p:cNvSpPr/>
              <p:nvPr/>
            </p:nvSpPr>
            <p:spPr>
              <a:xfrm>
                <a:off x="-5305997" y="3879997"/>
                <a:ext cx="1844672" cy="64008"/>
              </a:xfrm>
              <a:custGeom>
                <a:avLst/>
                <a:gdLst>
                  <a:gd name="connsiteX0" fmla="*/ 0 w 1844672"/>
                  <a:gd name="connsiteY0" fmla="*/ 0 h 64008"/>
                  <a:gd name="connsiteX1" fmla="*/ 596444 w 1844672"/>
                  <a:gd name="connsiteY1" fmla="*/ 0 h 64008"/>
                  <a:gd name="connsiteX2" fmla="*/ 1155994 w 1844672"/>
                  <a:gd name="connsiteY2" fmla="*/ 0 h 64008"/>
                  <a:gd name="connsiteX3" fmla="*/ 1844672 w 1844672"/>
                  <a:gd name="connsiteY3" fmla="*/ 0 h 64008"/>
                  <a:gd name="connsiteX4" fmla="*/ 1844672 w 1844672"/>
                  <a:gd name="connsiteY4" fmla="*/ 64008 h 64008"/>
                  <a:gd name="connsiteX5" fmla="*/ 1211335 w 1844672"/>
                  <a:gd name="connsiteY5" fmla="*/ 64008 h 64008"/>
                  <a:gd name="connsiteX6" fmla="*/ 596444 w 1844672"/>
                  <a:gd name="connsiteY6" fmla="*/ 64008 h 64008"/>
                  <a:gd name="connsiteX7" fmla="*/ 0 w 1844672"/>
                  <a:gd name="connsiteY7" fmla="*/ 64008 h 64008"/>
                  <a:gd name="connsiteX8" fmla="*/ 0 w 184467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672" h="64008" fill="none" extrusionOk="0">
                    <a:moveTo>
                      <a:pt x="0" y="0"/>
                    </a:moveTo>
                    <a:cubicBezTo>
                      <a:pt x="133430" y="2174"/>
                      <a:pt x="321799" y="-27205"/>
                      <a:pt x="596444" y="0"/>
                    </a:cubicBezTo>
                    <a:cubicBezTo>
                      <a:pt x="871089" y="27205"/>
                      <a:pt x="941503" y="-20758"/>
                      <a:pt x="1155994" y="0"/>
                    </a:cubicBezTo>
                    <a:cubicBezTo>
                      <a:pt x="1370485" y="20758"/>
                      <a:pt x="1572955" y="-13351"/>
                      <a:pt x="1844672" y="0"/>
                    </a:cubicBezTo>
                    <a:cubicBezTo>
                      <a:pt x="1841619" y="30602"/>
                      <a:pt x="1847861" y="41776"/>
                      <a:pt x="1844672" y="64008"/>
                    </a:cubicBezTo>
                    <a:cubicBezTo>
                      <a:pt x="1707821" y="72448"/>
                      <a:pt x="1349654" y="52067"/>
                      <a:pt x="1211335" y="64008"/>
                    </a:cubicBezTo>
                    <a:cubicBezTo>
                      <a:pt x="1073016" y="75949"/>
                      <a:pt x="747344" y="69640"/>
                      <a:pt x="596444" y="64008"/>
                    </a:cubicBezTo>
                    <a:cubicBezTo>
                      <a:pt x="445544" y="58376"/>
                      <a:pt x="142573" y="35439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844672" h="64008" stroke="0" extrusionOk="0">
                    <a:moveTo>
                      <a:pt x="0" y="0"/>
                    </a:moveTo>
                    <a:cubicBezTo>
                      <a:pt x="268670" y="-21899"/>
                      <a:pt x="331843" y="-8713"/>
                      <a:pt x="633337" y="0"/>
                    </a:cubicBezTo>
                    <a:cubicBezTo>
                      <a:pt x="934831" y="8713"/>
                      <a:pt x="942244" y="-5297"/>
                      <a:pt x="1229781" y="0"/>
                    </a:cubicBezTo>
                    <a:cubicBezTo>
                      <a:pt x="1517318" y="5297"/>
                      <a:pt x="1704084" y="-10940"/>
                      <a:pt x="1844672" y="0"/>
                    </a:cubicBezTo>
                    <a:cubicBezTo>
                      <a:pt x="1842646" y="31063"/>
                      <a:pt x="1843926" y="46416"/>
                      <a:pt x="1844672" y="64008"/>
                    </a:cubicBezTo>
                    <a:cubicBezTo>
                      <a:pt x="1661350" y="74539"/>
                      <a:pt x="1543506" y="61500"/>
                      <a:pt x="1248228" y="64008"/>
                    </a:cubicBezTo>
                    <a:cubicBezTo>
                      <a:pt x="952950" y="66516"/>
                      <a:pt x="924570" y="45255"/>
                      <a:pt x="670231" y="64008"/>
                    </a:cubicBezTo>
                    <a:cubicBezTo>
                      <a:pt x="415892" y="82761"/>
                      <a:pt x="291979" y="50099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4">
                <a:extLst>
                  <a:ext uri="{FF2B5EF4-FFF2-40B4-BE49-F238E27FC236}">
                    <a16:creationId xmlns:a16="http://schemas.microsoft.com/office/drawing/2014/main" id="{796C9F25-70E8-4F3F-AE97-7111005DD6F4}"/>
                  </a:ext>
                </a:extLst>
              </p:cNvPr>
              <p:cNvSpPr/>
              <p:nvPr/>
            </p:nvSpPr>
            <p:spPr>
              <a:xfrm>
                <a:off x="-5305997" y="3740290"/>
                <a:ext cx="1736162" cy="64008"/>
              </a:xfrm>
              <a:custGeom>
                <a:avLst/>
                <a:gdLst>
                  <a:gd name="connsiteX0" fmla="*/ 0 w 1736162"/>
                  <a:gd name="connsiteY0" fmla="*/ 0 h 64008"/>
                  <a:gd name="connsiteX1" fmla="*/ 543997 w 1736162"/>
                  <a:gd name="connsiteY1" fmla="*/ 0 h 64008"/>
                  <a:gd name="connsiteX2" fmla="*/ 1140080 w 1736162"/>
                  <a:gd name="connsiteY2" fmla="*/ 0 h 64008"/>
                  <a:gd name="connsiteX3" fmla="*/ 1736162 w 1736162"/>
                  <a:gd name="connsiteY3" fmla="*/ 0 h 64008"/>
                  <a:gd name="connsiteX4" fmla="*/ 1736162 w 1736162"/>
                  <a:gd name="connsiteY4" fmla="*/ 64008 h 64008"/>
                  <a:gd name="connsiteX5" fmla="*/ 1192165 w 1736162"/>
                  <a:gd name="connsiteY5" fmla="*/ 64008 h 64008"/>
                  <a:gd name="connsiteX6" fmla="*/ 613444 w 1736162"/>
                  <a:gd name="connsiteY6" fmla="*/ 64008 h 64008"/>
                  <a:gd name="connsiteX7" fmla="*/ 0 w 1736162"/>
                  <a:gd name="connsiteY7" fmla="*/ 64008 h 64008"/>
                  <a:gd name="connsiteX8" fmla="*/ 0 w 173616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6162" h="64008" fill="none" extrusionOk="0">
                    <a:moveTo>
                      <a:pt x="0" y="0"/>
                    </a:moveTo>
                    <a:cubicBezTo>
                      <a:pt x="169287" y="19377"/>
                      <a:pt x="385976" y="10977"/>
                      <a:pt x="543997" y="0"/>
                    </a:cubicBezTo>
                    <a:cubicBezTo>
                      <a:pt x="702018" y="-10977"/>
                      <a:pt x="1007457" y="5211"/>
                      <a:pt x="1140080" y="0"/>
                    </a:cubicBezTo>
                    <a:cubicBezTo>
                      <a:pt x="1272703" y="-5211"/>
                      <a:pt x="1456371" y="332"/>
                      <a:pt x="1736162" y="0"/>
                    </a:cubicBezTo>
                    <a:cubicBezTo>
                      <a:pt x="1736836" y="13239"/>
                      <a:pt x="1733888" y="45150"/>
                      <a:pt x="1736162" y="64008"/>
                    </a:cubicBezTo>
                    <a:cubicBezTo>
                      <a:pt x="1574186" y="48538"/>
                      <a:pt x="1313465" y="75398"/>
                      <a:pt x="1192165" y="64008"/>
                    </a:cubicBezTo>
                    <a:cubicBezTo>
                      <a:pt x="1070865" y="52618"/>
                      <a:pt x="841883" y="45025"/>
                      <a:pt x="613444" y="64008"/>
                    </a:cubicBezTo>
                    <a:cubicBezTo>
                      <a:pt x="385005" y="82991"/>
                      <a:pt x="232881" y="44839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736162" h="64008" stroke="0" extrusionOk="0">
                    <a:moveTo>
                      <a:pt x="0" y="0"/>
                    </a:moveTo>
                    <a:cubicBezTo>
                      <a:pt x="187598" y="-21807"/>
                      <a:pt x="387003" y="-21957"/>
                      <a:pt x="543997" y="0"/>
                    </a:cubicBezTo>
                    <a:cubicBezTo>
                      <a:pt x="700991" y="21957"/>
                      <a:pt x="835058" y="-14823"/>
                      <a:pt x="1070633" y="0"/>
                    </a:cubicBezTo>
                    <a:cubicBezTo>
                      <a:pt x="1306208" y="14823"/>
                      <a:pt x="1519047" y="21812"/>
                      <a:pt x="1736162" y="0"/>
                    </a:cubicBezTo>
                    <a:cubicBezTo>
                      <a:pt x="1736570" y="21212"/>
                      <a:pt x="1738107" y="36781"/>
                      <a:pt x="1736162" y="64008"/>
                    </a:cubicBezTo>
                    <a:cubicBezTo>
                      <a:pt x="1560083" y="55650"/>
                      <a:pt x="1326650" y="81988"/>
                      <a:pt x="1140080" y="64008"/>
                    </a:cubicBezTo>
                    <a:cubicBezTo>
                      <a:pt x="953510" y="46028"/>
                      <a:pt x="749917" y="48947"/>
                      <a:pt x="613444" y="64008"/>
                    </a:cubicBezTo>
                    <a:cubicBezTo>
                      <a:pt x="476971" y="79069"/>
                      <a:pt x="197372" y="65701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3">
                <a:extLst>
                  <a:ext uri="{FF2B5EF4-FFF2-40B4-BE49-F238E27FC236}">
                    <a16:creationId xmlns:a16="http://schemas.microsoft.com/office/drawing/2014/main" id="{480F0D89-08C4-4508-9C12-B056F786E8E0}"/>
                  </a:ext>
                </a:extLst>
              </p:cNvPr>
              <p:cNvSpPr/>
              <p:nvPr/>
            </p:nvSpPr>
            <p:spPr>
              <a:xfrm>
                <a:off x="-5305998" y="3600583"/>
                <a:ext cx="1417320" cy="64008"/>
              </a:xfrm>
              <a:custGeom>
                <a:avLst/>
                <a:gdLst>
                  <a:gd name="connsiteX0" fmla="*/ 0 w 1417320"/>
                  <a:gd name="connsiteY0" fmla="*/ 0 h 64008"/>
                  <a:gd name="connsiteX1" fmla="*/ 472440 w 1417320"/>
                  <a:gd name="connsiteY1" fmla="*/ 0 h 64008"/>
                  <a:gd name="connsiteX2" fmla="*/ 944880 w 1417320"/>
                  <a:gd name="connsiteY2" fmla="*/ 0 h 64008"/>
                  <a:gd name="connsiteX3" fmla="*/ 1417320 w 1417320"/>
                  <a:gd name="connsiteY3" fmla="*/ 0 h 64008"/>
                  <a:gd name="connsiteX4" fmla="*/ 1417320 w 1417320"/>
                  <a:gd name="connsiteY4" fmla="*/ 64008 h 64008"/>
                  <a:gd name="connsiteX5" fmla="*/ 987400 w 1417320"/>
                  <a:gd name="connsiteY5" fmla="*/ 64008 h 64008"/>
                  <a:gd name="connsiteX6" fmla="*/ 543306 w 1417320"/>
                  <a:gd name="connsiteY6" fmla="*/ 64008 h 64008"/>
                  <a:gd name="connsiteX7" fmla="*/ 0 w 1417320"/>
                  <a:gd name="connsiteY7" fmla="*/ 64008 h 64008"/>
                  <a:gd name="connsiteX8" fmla="*/ 0 w 141732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320" h="64008" fill="none" extrusionOk="0">
                    <a:moveTo>
                      <a:pt x="0" y="0"/>
                    </a:moveTo>
                    <a:cubicBezTo>
                      <a:pt x="172476" y="-12263"/>
                      <a:pt x="300862" y="6618"/>
                      <a:pt x="472440" y="0"/>
                    </a:cubicBezTo>
                    <a:cubicBezTo>
                      <a:pt x="644018" y="-6618"/>
                      <a:pt x="811782" y="13979"/>
                      <a:pt x="944880" y="0"/>
                    </a:cubicBezTo>
                    <a:cubicBezTo>
                      <a:pt x="1077978" y="-13979"/>
                      <a:pt x="1310323" y="6297"/>
                      <a:pt x="1417320" y="0"/>
                    </a:cubicBezTo>
                    <a:cubicBezTo>
                      <a:pt x="1415712" y="21440"/>
                      <a:pt x="1418462" y="44330"/>
                      <a:pt x="1417320" y="64008"/>
                    </a:cubicBezTo>
                    <a:cubicBezTo>
                      <a:pt x="1320628" y="53922"/>
                      <a:pt x="1189384" y="63009"/>
                      <a:pt x="987400" y="64008"/>
                    </a:cubicBezTo>
                    <a:cubicBezTo>
                      <a:pt x="785416" y="65007"/>
                      <a:pt x="716371" y="66290"/>
                      <a:pt x="543306" y="64008"/>
                    </a:cubicBezTo>
                    <a:cubicBezTo>
                      <a:pt x="370241" y="61726"/>
                      <a:pt x="134669" y="57741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417320" h="64008" stroke="0" extrusionOk="0">
                    <a:moveTo>
                      <a:pt x="0" y="0"/>
                    </a:moveTo>
                    <a:cubicBezTo>
                      <a:pt x="205060" y="-6210"/>
                      <a:pt x="243032" y="-22179"/>
                      <a:pt x="444094" y="0"/>
                    </a:cubicBezTo>
                    <a:cubicBezTo>
                      <a:pt x="645156" y="22179"/>
                      <a:pt x="717651" y="5670"/>
                      <a:pt x="874014" y="0"/>
                    </a:cubicBezTo>
                    <a:cubicBezTo>
                      <a:pt x="1030377" y="-5670"/>
                      <a:pt x="1191037" y="-19866"/>
                      <a:pt x="1417320" y="0"/>
                    </a:cubicBezTo>
                    <a:cubicBezTo>
                      <a:pt x="1415188" y="30430"/>
                      <a:pt x="1415764" y="32343"/>
                      <a:pt x="1417320" y="64008"/>
                    </a:cubicBezTo>
                    <a:cubicBezTo>
                      <a:pt x="1213923" y="57738"/>
                      <a:pt x="1054081" y="80898"/>
                      <a:pt x="930707" y="64008"/>
                    </a:cubicBezTo>
                    <a:cubicBezTo>
                      <a:pt x="807333" y="47118"/>
                      <a:pt x="648433" y="79613"/>
                      <a:pt x="444094" y="64008"/>
                    </a:cubicBezTo>
                    <a:cubicBezTo>
                      <a:pt x="239755" y="48403"/>
                      <a:pt x="136444" y="6579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">
                <a:extLst>
                  <a:ext uri="{FF2B5EF4-FFF2-40B4-BE49-F238E27FC236}">
                    <a16:creationId xmlns:a16="http://schemas.microsoft.com/office/drawing/2014/main" id="{B1AE8916-5636-482D-A8D3-8A28C8932AFB}"/>
                  </a:ext>
                </a:extLst>
              </p:cNvPr>
              <p:cNvSpPr/>
              <p:nvPr/>
            </p:nvSpPr>
            <p:spPr>
              <a:xfrm>
                <a:off x="-5305997" y="3460876"/>
                <a:ext cx="1519141" cy="64008"/>
              </a:xfrm>
              <a:custGeom>
                <a:avLst/>
                <a:gdLst>
                  <a:gd name="connsiteX0" fmla="*/ 0 w 1519141"/>
                  <a:gd name="connsiteY0" fmla="*/ 0 h 64008"/>
                  <a:gd name="connsiteX1" fmla="*/ 521572 w 1519141"/>
                  <a:gd name="connsiteY1" fmla="*/ 0 h 64008"/>
                  <a:gd name="connsiteX2" fmla="*/ 982378 w 1519141"/>
                  <a:gd name="connsiteY2" fmla="*/ 0 h 64008"/>
                  <a:gd name="connsiteX3" fmla="*/ 1519141 w 1519141"/>
                  <a:gd name="connsiteY3" fmla="*/ 0 h 64008"/>
                  <a:gd name="connsiteX4" fmla="*/ 1519141 w 1519141"/>
                  <a:gd name="connsiteY4" fmla="*/ 64008 h 64008"/>
                  <a:gd name="connsiteX5" fmla="*/ 1043143 w 1519141"/>
                  <a:gd name="connsiteY5" fmla="*/ 64008 h 64008"/>
                  <a:gd name="connsiteX6" fmla="*/ 521572 w 1519141"/>
                  <a:gd name="connsiteY6" fmla="*/ 64008 h 64008"/>
                  <a:gd name="connsiteX7" fmla="*/ 0 w 1519141"/>
                  <a:gd name="connsiteY7" fmla="*/ 64008 h 64008"/>
                  <a:gd name="connsiteX8" fmla="*/ 0 w 1519141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9141" h="64008" fill="none" extrusionOk="0">
                    <a:moveTo>
                      <a:pt x="0" y="0"/>
                    </a:moveTo>
                    <a:cubicBezTo>
                      <a:pt x="157331" y="18776"/>
                      <a:pt x="310885" y="23986"/>
                      <a:pt x="521572" y="0"/>
                    </a:cubicBezTo>
                    <a:cubicBezTo>
                      <a:pt x="732259" y="-23986"/>
                      <a:pt x="829593" y="-11586"/>
                      <a:pt x="982378" y="0"/>
                    </a:cubicBezTo>
                    <a:cubicBezTo>
                      <a:pt x="1135163" y="11586"/>
                      <a:pt x="1281389" y="23694"/>
                      <a:pt x="1519141" y="0"/>
                    </a:cubicBezTo>
                    <a:cubicBezTo>
                      <a:pt x="1521526" y="21195"/>
                      <a:pt x="1517779" y="40259"/>
                      <a:pt x="1519141" y="64008"/>
                    </a:cubicBezTo>
                    <a:cubicBezTo>
                      <a:pt x="1360694" y="66216"/>
                      <a:pt x="1184724" y="80616"/>
                      <a:pt x="1043143" y="64008"/>
                    </a:cubicBezTo>
                    <a:cubicBezTo>
                      <a:pt x="901562" y="47400"/>
                      <a:pt x="705663" y="50028"/>
                      <a:pt x="521572" y="64008"/>
                    </a:cubicBezTo>
                    <a:cubicBezTo>
                      <a:pt x="337481" y="77988"/>
                      <a:pt x="169271" y="44704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519141" h="64008" stroke="0" extrusionOk="0">
                    <a:moveTo>
                      <a:pt x="0" y="0"/>
                    </a:moveTo>
                    <a:cubicBezTo>
                      <a:pt x="176415" y="15482"/>
                      <a:pt x="309742" y="21797"/>
                      <a:pt x="475998" y="0"/>
                    </a:cubicBezTo>
                    <a:cubicBezTo>
                      <a:pt x="642254" y="-21797"/>
                      <a:pt x="803493" y="-19392"/>
                      <a:pt x="951995" y="0"/>
                    </a:cubicBezTo>
                    <a:cubicBezTo>
                      <a:pt x="1100497" y="19392"/>
                      <a:pt x="1323262" y="-18984"/>
                      <a:pt x="1519141" y="0"/>
                    </a:cubicBezTo>
                    <a:cubicBezTo>
                      <a:pt x="1522006" y="15624"/>
                      <a:pt x="1518343" y="49211"/>
                      <a:pt x="1519141" y="64008"/>
                    </a:cubicBezTo>
                    <a:cubicBezTo>
                      <a:pt x="1403904" y="63628"/>
                      <a:pt x="1204155" y="59630"/>
                      <a:pt x="1058335" y="64008"/>
                    </a:cubicBezTo>
                    <a:cubicBezTo>
                      <a:pt x="912515" y="68386"/>
                      <a:pt x="789779" y="49739"/>
                      <a:pt x="521572" y="64008"/>
                    </a:cubicBezTo>
                    <a:cubicBezTo>
                      <a:pt x="253365" y="78277"/>
                      <a:pt x="180795" y="75813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1">
                <a:extLst>
                  <a:ext uri="{FF2B5EF4-FFF2-40B4-BE49-F238E27FC236}">
                    <a16:creationId xmlns:a16="http://schemas.microsoft.com/office/drawing/2014/main" id="{02C93F59-6F34-43AD-B3C4-3E9D4C1590D2}"/>
                  </a:ext>
                </a:extLst>
              </p:cNvPr>
              <p:cNvSpPr/>
              <p:nvPr/>
            </p:nvSpPr>
            <p:spPr>
              <a:xfrm>
                <a:off x="-5305997" y="3321169"/>
                <a:ext cx="1305124" cy="64008"/>
              </a:xfrm>
              <a:custGeom>
                <a:avLst/>
                <a:gdLst>
                  <a:gd name="connsiteX0" fmla="*/ 0 w 1305124"/>
                  <a:gd name="connsiteY0" fmla="*/ 0 h 64008"/>
                  <a:gd name="connsiteX1" fmla="*/ 678664 w 1305124"/>
                  <a:gd name="connsiteY1" fmla="*/ 0 h 64008"/>
                  <a:gd name="connsiteX2" fmla="*/ 1305124 w 1305124"/>
                  <a:gd name="connsiteY2" fmla="*/ 0 h 64008"/>
                  <a:gd name="connsiteX3" fmla="*/ 1305124 w 1305124"/>
                  <a:gd name="connsiteY3" fmla="*/ 64008 h 64008"/>
                  <a:gd name="connsiteX4" fmla="*/ 665613 w 1305124"/>
                  <a:gd name="connsiteY4" fmla="*/ 64008 h 64008"/>
                  <a:gd name="connsiteX5" fmla="*/ 0 w 1305124"/>
                  <a:gd name="connsiteY5" fmla="*/ 64008 h 64008"/>
                  <a:gd name="connsiteX6" fmla="*/ 0 w 13051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5124" h="64008" fill="none" extrusionOk="0">
                    <a:moveTo>
                      <a:pt x="0" y="0"/>
                    </a:moveTo>
                    <a:cubicBezTo>
                      <a:pt x="220386" y="-3019"/>
                      <a:pt x="527234" y="-11117"/>
                      <a:pt x="678664" y="0"/>
                    </a:cubicBezTo>
                    <a:cubicBezTo>
                      <a:pt x="830094" y="11117"/>
                      <a:pt x="1152204" y="-24228"/>
                      <a:pt x="1305124" y="0"/>
                    </a:cubicBezTo>
                    <a:cubicBezTo>
                      <a:pt x="1308271" y="21123"/>
                      <a:pt x="1303652" y="35558"/>
                      <a:pt x="1305124" y="64008"/>
                    </a:cubicBezTo>
                    <a:cubicBezTo>
                      <a:pt x="1058220" y="61625"/>
                      <a:pt x="949724" y="92120"/>
                      <a:pt x="665613" y="64008"/>
                    </a:cubicBezTo>
                    <a:cubicBezTo>
                      <a:pt x="381502" y="35896"/>
                      <a:pt x="155044" y="90021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305124" h="64008" stroke="0" extrusionOk="0">
                    <a:moveTo>
                      <a:pt x="0" y="0"/>
                    </a:moveTo>
                    <a:cubicBezTo>
                      <a:pt x="248034" y="31975"/>
                      <a:pt x="374747" y="16710"/>
                      <a:pt x="639511" y="0"/>
                    </a:cubicBezTo>
                    <a:cubicBezTo>
                      <a:pt x="904275" y="-16710"/>
                      <a:pt x="1086598" y="31972"/>
                      <a:pt x="1305124" y="0"/>
                    </a:cubicBezTo>
                    <a:cubicBezTo>
                      <a:pt x="1306620" y="25188"/>
                      <a:pt x="1305561" y="50929"/>
                      <a:pt x="1305124" y="64008"/>
                    </a:cubicBezTo>
                    <a:cubicBezTo>
                      <a:pt x="1043616" y="43902"/>
                      <a:pt x="894925" y="41354"/>
                      <a:pt x="652562" y="64008"/>
                    </a:cubicBezTo>
                    <a:cubicBezTo>
                      <a:pt x="410199" y="86662"/>
                      <a:pt x="309688" y="68652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0" name="Placeholder Lines 4">
              <a:extLst>
                <a:ext uri="{FF2B5EF4-FFF2-40B4-BE49-F238E27FC236}">
                  <a16:creationId xmlns:a16="http://schemas.microsoft.com/office/drawing/2014/main" id="{EF1656AA-FCB1-45AF-AE5C-A99A6CF7FC07}"/>
                </a:ext>
              </a:extLst>
            </p:cNvPr>
            <p:cNvGrpSpPr/>
            <p:nvPr/>
          </p:nvGrpSpPr>
          <p:grpSpPr>
            <a:xfrm>
              <a:off x="11824848" y="4316998"/>
              <a:ext cx="1840041" cy="622836"/>
              <a:chOff x="-5305997" y="4121050"/>
              <a:chExt cx="1840041" cy="622836"/>
            </a:xfrm>
          </p:grpSpPr>
          <p:sp>
            <p:nvSpPr>
              <p:cNvPr id="291" name="Rectangle 5">
                <a:extLst>
                  <a:ext uri="{FF2B5EF4-FFF2-40B4-BE49-F238E27FC236}">
                    <a16:creationId xmlns:a16="http://schemas.microsoft.com/office/drawing/2014/main" id="{68C124F4-5EE7-4F34-937B-F8918B75ED80}"/>
                  </a:ext>
                </a:extLst>
              </p:cNvPr>
              <p:cNvSpPr/>
              <p:nvPr/>
            </p:nvSpPr>
            <p:spPr>
              <a:xfrm>
                <a:off x="-5305997" y="4679878"/>
                <a:ext cx="1730186" cy="64008"/>
              </a:xfrm>
              <a:custGeom>
                <a:avLst/>
                <a:gdLst>
                  <a:gd name="connsiteX0" fmla="*/ 0 w 1730186"/>
                  <a:gd name="connsiteY0" fmla="*/ 0 h 64008"/>
                  <a:gd name="connsiteX1" fmla="*/ 559427 w 1730186"/>
                  <a:gd name="connsiteY1" fmla="*/ 0 h 64008"/>
                  <a:gd name="connsiteX2" fmla="*/ 1084250 w 1730186"/>
                  <a:gd name="connsiteY2" fmla="*/ 0 h 64008"/>
                  <a:gd name="connsiteX3" fmla="*/ 1730186 w 1730186"/>
                  <a:gd name="connsiteY3" fmla="*/ 0 h 64008"/>
                  <a:gd name="connsiteX4" fmla="*/ 1730186 w 1730186"/>
                  <a:gd name="connsiteY4" fmla="*/ 64008 h 64008"/>
                  <a:gd name="connsiteX5" fmla="*/ 1136155 w 1730186"/>
                  <a:gd name="connsiteY5" fmla="*/ 64008 h 64008"/>
                  <a:gd name="connsiteX6" fmla="*/ 559427 w 1730186"/>
                  <a:gd name="connsiteY6" fmla="*/ 64008 h 64008"/>
                  <a:gd name="connsiteX7" fmla="*/ 0 w 1730186"/>
                  <a:gd name="connsiteY7" fmla="*/ 64008 h 64008"/>
                  <a:gd name="connsiteX8" fmla="*/ 0 w 1730186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0186" h="64008" fill="none" extrusionOk="0">
                    <a:moveTo>
                      <a:pt x="0" y="0"/>
                    </a:moveTo>
                    <a:cubicBezTo>
                      <a:pt x="245617" y="-27607"/>
                      <a:pt x="309435" y="-14826"/>
                      <a:pt x="559427" y="0"/>
                    </a:cubicBezTo>
                    <a:cubicBezTo>
                      <a:pt x="809419" y="14826"/>
                      <a:pt x="860820" y="11374"/>
                      <a:pt x="1084250" y="0"/>
                    </a:cubicBezTo>
                    <a:cubicBezTo>
                      <a:pt x="1307680" y="-11374"/>
                      <a:pt x="1517575" y="-5817"/>
                      <a:pt x="1730186" y="0"/>
                    </a:cubicBezTo>
                    <a:cubicBezTo>
                      <a:pt x="1727133" y="30602"/>
                      <a:pt x="1733375" y="41776"/>
                      <a:pt x="1730186" y="64008"/>
                    </a:cubicBezTo>
                    <a:cubicBezTo>
                      <a:pt x="1524949" y="64933"/>
                      <a:pt x="1364806" y="54530"/>
                      <a:pt x="1136155" y="64008"/>
                    </a:cubicBezTo>
                    <a:cubicBezTo>
                      <a:pt x="907504" y="73486"/>
                      <a:pt x="691070" y="73120"/>
                      <a:pt x="559427" y="64008"/>
                    </a:cubicBezTo>
                    <a:cubicBezTo>
                      <a:pt x="427784" y="54896"/>
                      <a:pt x="238429" y="48464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730186" h="64008" stroke="0" extrusionOk="0">
                    <a:moveTo>
                      <a:pt x="0" y="0"/>
                    </a:moveTo>
                    <a:cubicBezTo>
                      <a:pt x="280749" y="-20340"/>
                      <a:pt x="418050" y="-18265"/>
                      <a:pt x="594031" y="0"/>
                    </a:cubicBezTo>
                    <a:cubicBezTo>
                      <a:pt x="770012" y="18265"/>
                      <a:pt x="879186" y="10916"/>
                      <a:pt x="1153457" y="0"/>
                    </a:cubicBezTo>
                    <a:cubicBezTo>
                      <a:pt x="1427728" y="-10916"/>
                      <a:pt x="1590328" y="-228"/>
                      <a:pt x="1730186" y="0"/>
                    </a:cubicBezTo>
                    <a:cubicBezTo>
                      <a:pt x="1728160" y="31063"/>
                      <a:pt x="1729440" y="46416"/>
                      <a:pt x="1730186" y="64008"/>
                    </a:cubicBezTo>
                    <a:cubicBezTo>
                      <a:pt x="1553034" y="47323"/>
                      <a:pt x="1429567" y="69321"/>
                      <a:pt x="1170759" y="64008"/>
                    </a:cubicBezTo>
                    <a:cubicBezTo>
                      <a:pt x="911951" y="58695"/>
                      <a:pt x="883737" y="86821"/>
                      <a:pt x="628634" y="64008"/>
                    </a:cubicBezTo>
                    <a:cubicBezTo>
                      <a:pt x="373532" y="41195"/>
                      <a:pt x="192075" y="37806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4">
                <a:extLst>
                  <a:ext uri="{FF2B5EF4-FFF2-40B4-BE49-F238E27FC236}">
                    <a16:creationId xmlns:a16="http://schemas.microsoft.com/office/drawing/2014/main" id="{D01F48A2-6431-49F8-86DA-0018DAEABADA}"/>
                  </a:ext>
                </a:extLst>
              </p:cNvPr>
              <p:cNvSpPr/>
              <p:nvPr/>
            </p:nvSpPr>
            <p:spPr>
              <a:xfrm>
                <a:off x="-5305997" y="4540171"/>
                <a:ext cx="1826308" cy="64008"/>
              </a:xfrm>
              <a:custGeom>
                <a:avLst/>
                <a:gdLst>
                  <a:gd name="connsiteX0" fmla="*/ 0 w 1826308"/>
                  <a:gd name="connsiteY0" fmla="*/ 0 h 64008"/>
                  <a:gd name="connsiteX1" fmla="*/ 572243 w 1826308"/>
                  <a:gd name="connsiteY1" fmla="*/ 0 h 64008"/>
                  <a:gd name="connsiteX2" fmla="*/ 1199276 w 1826308"/>
                  <a:gd name="connsiteY2" fmla="*/ 0 h 64008"/>
                  <a:gd name="connsiteX3" fmla="*/ 1826308 w 1826308"/>
                  <a:gd name="connsiteY3" fmla="*/ 0 h 64008"/>
                  <a:gd name="connsiteX4" fmla="*/ 1826308 w 1826308"/>
                  <a:gd name="connsiteY4" fmla="*/ 64008 h 64008"/>
                  <a:gd name="connsiteX5" fmla="*/ 1254065 w 1826308"/>
                  <a:gd name="connsiteY5" fmla="*/ 64008 h 64008"/>
                  <a:gd name="connsiteX6" fmla="*/ 645295 w 1826308"/>
                  <a:gd name="connsiteY6" fmla="*/ 64008 h 64008"/>
                  <a:gd name="connsiteX7" fmla="*/ 0 w 1826308"/>
                  <a:gd name="connsiteY7" fmla="*/ 64008 h 64008"/>
                  <a:gd name="connsiteX8" fmla="*/ 0 w 1826308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308" h="64008" fill="none" extrusionOk="0">
                    <a:moveTo>
                      <a:pt x="0" y="0"/>
                    </a:moveTo>
                    <a:cubicBezTo>
                      <a:pt x="179124" y="8329"/>
                      <a:pt x="286133" y="11020"/>
                      <a:pt x="572243" y="0"/>
                    </a:cubicBezTo>
                    <a:cubicBezTo>
                      <a:pt x="858353" y="-11020"/>
                      <a:pt x="1025822" y="-23543"/>
                      <a:pt x="1199276" y="0"/>
                    </a:cubicBezTo>
                    <a:cubicBezTo>
                      <a:pt x="1372730" y="23543"/>
                      <a:pt x="1646255" y="-23761"/>
                      <a:pt x="1826308" y="0"/>
                    </a:cubicBezTo>
                    <a:cubicBezTo>
                      <a:pt x="1826982" y="13239"/>
                      <a:pt x="1824034" y="45150"/>
                      <a:pt x="1826308" y="64008"/>
                    </a:cubicBezTo>
                    <a:cubicBezTo>
                      <a:pt x="1603626" y="60314"/>
                      <a:pt x="1476581" y="36441"/>
                      <a:pt x="1254065" y="64008"/>
                    </a:cubicBezTo>
                    <a:cubicBezTo>
                      <a:pt x="1031549" y="91575"/>
                      <a:pt x="893462" y="64719"/>
                      <a:pt x="645295" y="64008"/>
                    </a:cubicBezTo>
                    <a:cubicBezTo>
                      <a:pt x="397128" y="63298"/>
                      <a:pt x="164197" y="43075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826308" h="64008" stroke="0" extrusionOk="0">
                    <a:moveTo>
                      <a:pt x="0" y="0"/>
                    </a:moveTo>
                    <a:cubicBezTo>
                      <a:pt x="246641" y="-27206"/>
                      <a:pt x="378303" y="-15323"/>
                      <a:pt x="572243" y="0"/>
                    </a:cubicBezTo>
                    <a:cubicBezTo>
                      <a:pt x="766183" y="15323"/>
                      <a:pt x="980249" y="-6628"/>
                      <a:pt x="1126223" y="0"/>
                    </a:cubicBezTo>
                    <a:cubicBezTo>
                      <a:pt x="1272197" y="6628"/>
                      <a:pt x="1531141" y="-21855"/>
                      <a:pt x="1826308" y="0"/>
                    </a:cubicBezTo>
                    <a:cubicBezTo>
                      <a:pt x="1826716" y="21212"/>
                      <a:pt x="1828253" y="36781"/>
                      <a:pt x="1826308" y="64008"/>
                    </a:cubicBezTo>
                    <a:cubicBezTo>
                      <a:pt x="1553077" y="84753"/>
                      <a:pt x="1408844" y="49021"/>
                      <a:pt x="1199276" y="64008"/>
                    </a:cubicBezTo>
                    <a:cubicBezTo>
                      <a:pt x="989708" y="78995"/>
                      <a:pt x="810095" y="70989"/>
                      <a:pt x="645295" y="64008"/>
                    </a:cubicBezTo>
                    <a:cubicBezTo>
                      <a:pt x="480495" y="57027"/>
                      <a:pt x="316801" y="92387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3">
                <a:extLst>
                  <a:ext uri="{FF2B5EF4-FFF2-40B4-BE49-F238E27FC236}">
                    <a16:creationId xmlns:a16="http://schemas.microsoft.com/office/drawing/2014/main" id="{E1A9731E-4522-47AC-9927-3057917BD624}"/>
                  </a:ext>
                </a:extLst>
              </p:cNvPr>
              <p:cNvSpPr/>
              <p:nvPr/>
            </p:nvSpPr>
            <p:spPr>
              <a:xfrm>
                <a:off x="-5305997" y="4400464"/>
                <a:ext cx="1508760" cy="64008"/>
              </a:xfrm>
              <a:custGeom>
                <a:avLst/>
                <a:gdLst>
                  <a:gd name="connsiteX0" fmla="*/ 0 w 1508760"/>
                  <a:gd name="connsiteY0" fmla="*/ 0 h 64008"/>
                  <a:gd name="connsiteX1" fmla="*/ 502920 w 1508760"/>
                  <a:gd name="connsiteY1" fmla="*/ 0 h 64008"/>
                  <a:gd name="connsiteX2" fmla="*/ 1005840 w 1508760"/>
                  <a:gd name="connsiteY2" fmla="*/ 0 h 64008"/>
                  <a:gd name="connsiteX3" fmla="*/ 1508760 w 1508760"/>
                  <a:gd name="connsiteY3" fmla="*/ 0 h 64008"/>
                  <a:gd name="connsiteX4" fmla="*/ 1508760 w 1508760"/>
                  <a:gd name="connsiteY4" fmla="*/ 64008 h 64008"/>
                  <a:gd name="connsiteX5" fmla="*/ 1051103 w 1508760"/>
                  <a:gd name="connsiteY5" fmla="*/ 64008 h 64008"/>
                  <a:gd name="connsiteX6" fmla="*/ 578358 w 1508760"/>
                  <a:gd name="connsiteY6" fmla="*/ 64008 h 64008"/>
                  <a:gd name="connsiteX7" fmla="*/ 0 w 1508760"/>
                  <a:gd name="connsiteY7" fmla="*/ 64008 h 64008"/>
                  <a:gd name="connsiteX8" fmla="*/ 0 w 150876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760" h="64008" fill="none" extrusionOk="0">
                    <a:moveTo>
                      <a:pt x="0" y="0"/>
                    </a:moveTo>
                    <a:cubicBezTo>
                      <a:pt x="188612" y="1453"/>
                      <a:pt x="321415" y="11190"/>
                      <a:pt x="502920" y="0"/>
                    </a:cubicBezTo>
                    <a:cubicBezTo>
                      <a:pt x="684425" y="-11190"/>
                      <a:pt x="776576" y="-21073"/>
                      <a:pt x="1005840" y="0"/>
                    </a:cubicBezTo>
                    <a:cubicBezTo>
                      <a:pt x="1235104" y="21073"/>
                      <a:pt x="1309252" y="12393"/>
                      <a:pt x="1508760" y="0"/>
                    </a:cubicBezTo>
                    <a:cubicBezTo>
                      <a:pt x="1507152" y="21440"/>
                      <a:pt x="1509902" y="44330"/>
                      <a:pt x="1508760" y="64008"/>
                    </a:cubicBezTo>
                    <a:cubicBezTo>
                      <a:pt x="1348324" y="73882"/>
                      <a:pt x="1275357" y="65060"/>
                      <a:pt x="1051103" y="64008"/>
                    </a:cubicBezTo>
                    <a:cubicBezTo>
                      <a:pt x="826849" y="62956"/>
                      <a:pt x="692183" y="63686"/>
                      <a:pt x="578358" y="64008"/>
                    </a:cubicBezTo>
                    <a:cubicBezTo>
                      <a:pt x="464534" y="64330"/>
                      <a:pt x="277150" y="36710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508760" h="64008" stroke="0" extrusionOk="0">
                    <a:moveTo>
                      <a:pt x="0" y="0"/>
                    </a:moveTo>
                    <a:cubicBezTo>
                      <a:pt x="169175" y="2042"/>
                      <a:pt x="324493" y="-14822"/>
                      <a:pt x="472745" y="0"/>
                    </a:cubicBezTo>
                    <a:cubicBezTo>
                      <a:pt x="620997" y="14822"/>
                      <a:pt x="726840" y="-11515"/>
                      <a:pt x="930402" y="0"/>
                    </a:cubicBezTo>
                    <a:cubicBezTo>
                      <a:pt x="1133964" y="11515"/>
                      <a:pt x="1329080" y="-28629"/>
                      <a:pt x="1508760" y="0"/>
                    </a:cubicBezTo>
                    <a:cubicBezTo>
                      <a:pt x="1506628" y="30430"/>
                      <a:pt x="1507204" y="32343"/>
                      <a:pt x="1508760" y="64008"/>
                    </a:cubicBezTo>
                    <a:cubicBezTo>
                      <a:pt x="1391829" y="44491"/>
                      <a:pt x="1208464" y="60818"/>
                      <a:pt x="990752" y="64008"/>
                    </a:cubicBezTo>
                    <a:cubicBezTo>
                      <a:pt x="773040" y="67198"/>
                      <a:pt x="591910" y="80154"/>
                      <a:pt x="472745" y="64008"/>
                    </a:cubicBezTo>
                    <a:cubicBezTo>
                      <a:pt x="353580" y="47862"/>
                      <a:pt x="211862" y="5894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">
                <a:extLst>
                  <a:ext uri="{FF2B5EF4-FFF2-40B4-BE49-F238E27FC236}">
                    <a16:creationId xmlns:a16="http://schemas.microsoft.com/office/drawing/2014/main" id="{4A496C7F-50BF-4212-A7B4-515578DB9A9C}"/>
                  </a:ext>
                </a:extLst>
              </p:cNvPr>
              <p:cNvSpPr/>
              <p:nvPr/>
            </p:nvSpPr>
            <p:spPr>
              <a:xfrm>
                <a:off x="-5305996" y="4260757"/>
                <a:ext cx="1634065" cy="64008"/>
              </a:xfrm>
              <a:custGeom>
                <a:avLst/>
                <a:gdLst>
                  <a:gd name="connsiteX0" fmla="*/ 0 w 1634065"/>
                  <a:gd name="connsiteY0" fmla="*/ 0 h 64008"/>
                  <a:gd name="connsiteX1" fmla="*/ 561029 w 1634065"/>
                  <a:gd name="connsiteY1" fmla="*/ 0 h 64008"/>
                  <a:gd name="connsiteX2" fmla="*/ 1056695 w 1634065"/>
                  <a:gd name="connsiteY2" fmla="*/ 0 h 64008"/>
                  <a:gd name="connsiteX3" fmla="*/ 1634065 w 1634065"/>
                  <a:gd name="connsiteY3" fmla="*/ 0 h 64008"/>
                  <a:gd name="connsiteX4" fmla="*/ 1634065 w 1634065"/>
                  <a:gd name="connsiteY4" fmla="*/ 64008 h 64008"/>
                  <a:gd name="connsiteX5" fmla="*/ 1122058 w 1634065"/>
                  <a:gd name="connsiteY5" fmla="*/ 64008 h 64008"/>
                  <a:gd name="connsiteX6" fmla="*/ 561029 w 1634065"/>
                  <a:gd name="connsiteY6" fmla="*/ 64008 h 64008"/>
                  <a:gd name="connsiteX7" fmla="*/ 0 w 1634065"/>
                  <a:gd name="connsiteY7" fmla="*/ 64008 h 64008"/>
                  <a:gd name="connsiteX8" fmla="*/ 0 w 1634065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4065" h="64008" fill="none" extrusionOk="0">
                    <a:moveTo>
                      <a:pt x="0" y="0"/>
                    </a:moveTo>
                    <a:cubicBezTo>
                      <a:pt x="132590" y="-20867"/>
                      <a:pt x="380697" y="21518"/>
                      <a:pt x="561029" y="0"/>
                    </a:cubicBezTo>
                    <a:cubicBezTo>
                      <a:pt x="741361" y="-21518"/>
                      <a:pt x="883536" y="-16576"/>
                      <a:pt x="1056695" y="0"/>
                    </a:cubicBezTo>
                    <a:cubicBezTo>
                      <a:pt x="1229854" y="16576"/>
                      <a:pt x="1466354" y="4510"/>
                      <a:pt x="1634065" y="0"/>
                    </a:cubicBezTo>
                    <a:cubicBezTo>
                      <a:pt x="1636450" y="21195"/>
                      <a:pt x="1632703" y="40259"/>
                      <a:pt x="1634065" y="64008"/>
                    </a:cubicBezTo>
                    <a:cubicBezTo>
                      <a:pt x="1493409" y="74232"/>
                      <a:pt x="1314789" y="70844"/>
                      <a:pt x="1122058" y="64008"/>
                    </a:cubicBezTo>
                    <a:cubicBezTo>
                      <a:pt x="929327" y="57172"/>
                      <a:pt x="734880" y="78083"/>
                      <a:pt x="561029" y="64008"/>
                    </a:cubicBezTo>
                    <a:cubicBezTo>
                      <a:pt x="387178" y="49933"/>
                      <a:pt x="158470" y="69006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634065" h="64008" stroke="0" extrusionOk="0">
                    <a:moveTo>
                      <a:pt x="0" y="0"/>
                    </a:moveTo>
                    <a:cubicBezTo>
                      <a:pt x="206248" y="1855"/>
                      <a:pt x="278187" y="9867"/>
                      <a:pt x="512007" y="0"/>
                    </a:cubicBezTo>
                    <a:cubicBezTo>
                      <a:pt x="745827" y="-9867"/>
                      <a:pt x="769504" y="-12985"/>
                      <a:pt x="1024014" y="0"/>
                    </a:cubicBezTo>
                    <a:cubicBezTo>
                      <a:pt x="1278524" y="12985"/>
                      <a:pt x="1407752" y="22807"/>
                      <a:pt x="1634065" y="0"/>
                    </a:cubicBezTo>
                    <a:cubicBezTo>
                      <a:pt x="1636930" y="15624"/>
                      <a:pt x="1633267" y="49211"/>
                      <a:pt x="1634065" y="64008"/>
                    </a:cubicBezTo>
                    <a:cubicBezTo>
                      <a:pt x="1527123" y="58410"/>
                      <a:pt x="1275059" y="50371"/>
                      <a:pt x="1138399" y="64008"/>
                    </a:cubicBezTo>
                    <a:cubicBezTo>
                      <a:pt x="1001739" y="77645"/>
                      <a:pt x="676800" y="90432"/>
                      <a:pt x="561029" y="64008"/>
                    </a:cubicBezTo>
                    <a:cubicBezTo>
                      <a:pt x="445258" y="37585"/>
                      <a:pt x="134087" y="67795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1">
                <a:extLst>
                  <a:ext uri="{FF2B5EF4-FFF2-40B4-BE49-F238E27FC236}">
                    <a16:creationId xmlns:a16="http://schemas.microsoft.com/office/drawing/2014/main" id="{A1BBDD8E-7CB4-49CA-BEC0-8816EBA7B993}"/>
                  </a:ext>
                </a:extLst>
              </p:cNvPr>
              <p:cNvSpPr/>
              <p:nvPr/>
            </p:nvSpPr>
            <p:spPr>
              <a:xfrm>
                <a:off x="-5305996" y="4121050"/>
                <a:ext cx="1840040" cy="64008"/>
              </a:xfrm>
              <a:custGeom>
                <a:avLst/>
                <a:gdLst>
                  <a:gd name="connsiteX0" fmla="*/ 0 w 1840040"/>
                  <a:gd name="connsiteY0" fmla="*/ 0 h 64008"/>
                  <a:gd name="connsiteX1" fmla="*/ 650147 w 1840040"/>
                  <a:gd name="connsiteY1" fmla="*/ 0 h 64008"/>
                  <a:gd name="connsiteX2" fmla="*/ 1281895 w 1840040"/>
                  <a:gd name="connsiteY2" fmla="*/ 0 h 64008"/>
                  <a:gd name="connsiteX3" fmla="*/ 1840040 w 1840040"/>
                  <a:gd name="connsiteY3" fmla="*/ 0 h 64008"/>
                  <a:gd name="connsiteX4" fmla="*/ 1840040 w 1840040"/>
                  <a:gd name="connsiteY4" fmla="*/ 64008 h 64008"/>
                  <a:gd name="connsiteX5" fmla="*/ 1263494 w 1840040"/>
                  <a:gd name="connsiteY5" fmla="*/ 64008 h 64008"/>
                  <a:gd name="connsiteX6" fmla="*/ 650147 w 1840040"/>
                  <a:gd name="connsiteY6" fmla="*/ 64008 h 64008"/>
                  <a:gd name="connsiteX7" fmla="*/ 0 w 1840040"/>
                  <a:gd name="connsiteY7" fmla="*/ 64008 h 64008"/>
                  <a:gd name="connsiteX8" fmla="*/ 0 w 184004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0040" h="64008" fill="none" extrusionOk="0">
                    <a:moveTo>
                      <a:pt x="0" y="0"/>
                    </a:moveTo>
                    <a:cubicBezTo>
                      <a:pt x="143956" y="-10632"/>
                      <a:pt x="413699" y="21744"/>
                      <a:pt x="650147" y="0"/>
                    </a:cubicBezTo>
                    <a:cubicBezTo>
                      <a:pt x="886595" y="-21744"/>
                      <a:pt x="1055891" y="18638"/>
                      <a:pt x="1281895" y="0"/>
                    </a:cubicBezTo>
                    <a:cubicBezTo>
                      <a:pt x="1507899" y="-18638"/>
                      <a:pt x="1621414" y="4350"/>
                      <a:pt x="1840040" y="0"/>
                    </a:cubicBezTo>
                    <a:cubicBezTo>
                      <a:pt x="1841895" y="24039"/>
                      <a:pt x="1837183" y="34789"/>
                      <a:pt x="1840040" y="64008"/>
                    </a:cubicBezTo>
                    <a:cubicBezTo>
                      <a:pt x="1718558" y="46261"/>
                      <a:pt x="1514973" y="92581"/>
                      <a:pt x="1263494" y="64008"/>
                    </a:cubicBezTo>
                    <a:cubicBezTo>
                      <a:pt x="1012015" y="35435"/>
                      <a:pt x="779919" y="76605"/>
                      <a:pt x="650147" y="64008"/>
                    </a:cubicBezTo>
                    <a:cubicBezTo>
                      <a:pt x="520375" y="51411"/>
                      <a:pt x="291716" y="93516"/>
                      <a:pt x="0" y="64008"/>
                    </a:cubicBezTo>
                    <a:cubicBezTo>
                      <a:pt x="-198" y="49034"/>
                      <a:pt x="2081" y="27156"/>
                      <a:pt x="0" y="0"/>
                    </a:cubicBezTo>
                    <a:close/>
                  </a:path>
                  <a:path w="1840040" h="64008" stroke="0" extrusionOk="0">
                    <a:moveTo>
                      <a:pt x="0" y="0"/>
                    </a:moveTo>
                    <a:cubicBezTo>
                      <a:pt x="258882" y="-17833"/>
                      <a:pt x="321803" y="-1685"/>
                      <a:pt x="594946" y="0"/>
                    </a:cubicBezTo>
                    <a:cubicBezTo>
                      <a:pt x="868089" y="1685"/>
                      <a:pt x="1030210" y="-5822"/>
                      <a:pt x="1153092" y="0"/>
                    </a:cubicBezTo>
                    <a:cubicBezTo>
                      <a:pt x="1275974" y="5822"/>
                      <a:pt x="1615700" y="29058"/>
                      <a:pt x="1840040" y="0"/>
                    </a:cubicBezTo>
                    <a:cubicBezTo>
                      <a:pt x="1842763" y="30415"/>
                      <a:pt x="1841376" y="39495"/>
                      <a:pt x="1840040" y="64008"/>
                    </a:cubicBezTo>
                    <a:cubicBezTo>
                      <a:pt x="1701096" y="68152"/>
                      <a:pt x="1425816" y="46205"/>
                      <a:pt x="1263494" y="64008"/>
                    </a:cubicBezTo>
                    <a:cubicBezTo>
                      <a:pt x="1101172" y="81811"/>
                      <a:pt x="800613" y="86701"/>
                      <a:pt x="613347" y="64008"/>
                    </a:cubicBezTo>
                    <a:cubicBezTo>
                      <a:pt x="426081" y="41315"/>
                      <a:pt x="197473" y="72383"/>
                      <a:pt x="0" y="64008"/>
                    </a:cubicBezTo>
                    <a:cubicBezTo>
                      <a:pt x="-1100" y="40362"/>
                      <a:pt x="117" y="2191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8" name="Paragraph Placeholder Lines 1" descr="Left aligned paragraph placeholder, shown as lines">
            <a:extLst>
              <a:ext uri="{FF2B5EF4-FFF2-40B4-BE49-F238E27FC236}">
                <a16:creationId xmlns:a16="http://schemas.microsoft.com/office/drawing/2014/main" id="{D7519FC5-B3B9-4502-A77A-067F5A5A2A9D}"/>
              </a:ext>
            </a:extLst>
          </p:cNvPr>
          <p:cNvGrpSpPr/>
          <p:nvPr/>
        </p:nvGrpSpPr>
        <p:grpSpPr>
          <a:xfrm>
            <a:off x="7516712" y="1787871"/>
            <a:ext cx="1228382" cy="1435898"/>
            <a:chOff x="11804446" y="1576262"/>
            <a:chExt cx="1228382" cy="1435898"/>
          </a:xfrm>
        </p:grpSpPr>
        <p:grpSp>
          <p:nvGrpSpPr>
            <p:cNvPr id="309" name="Placeholder Lines 1">
              <a:extLst>
                <a:ext uri="{FF2B5EF4-FFF2-40B4-BE49-F238E27FC236}">
                  <a16:creationId xmlns:a16="http://schemas.microsoft.com/office/drawing/2014/main" id="{55D5D049-319E-42DA-B68E-11F8AE41724E}"/>
                </a:ext>
              </a:extLst>
            </p:cNvPr>
            <p:cNvGrpSpPr/>
            <p:nvPr/>
          </p:nvGrpSpPr>
          <p:grpSpPr>
            <a:xfrm>
              <a:off x="11804446" y="1576262"/>
              <a:ext cx="1228382" cy="622836"/>
              <a:chOff x="-5326399" y="1380314"/>
              <a:chExt cx="1228382" cy="622836"/>
            </a:xfrm>
          </p:grpSpPr>
          <p:sp>
            <p:nvSpPr>
              <p:cNvPr id="316" name="Rectangle 5">
                <a:extLst>
                  <a:ext uri="{FF2B5EF4-FFF2-40B4-BE49-F238E27FC236}">
                    <a16:creationId xmlns:a16="http://schemas.microsoft.com/office/drawing/2014/main" id="{E6ED28AD-3B58-4076-A08F-9495F12D3D30}"/>
                  </a:ext>
                </a:extLst>
              </p:cNvPr>
              <p:cNvSpPr/>
              <p:nvPr/>
            </p:nvSpPr>
            <p:spPr>
              <a:xfrm>
                <a:off x="-5326398" y="1939142"/>
                <a:ext cx="1228381" cy="64008"/>
              </a:xfrm>
              <a:custGeom>
                <a:avLst/>
                <a:gdLst>
                  <a:gd name="connsiteX0" fmla="*/ 0 w 1228381"/>
                  <a:gd name="connsiteY0" fmla="*/ 0 h 64008"/>
                  <a:gd name="connsiteX1" fmla="*/ 614191 w 1228381"/>
                  <a:gd name="connsiteY1" fmla="*/ 0 h 64008"/>
                  <a:gd name="connsiteX2" fmla="*/ 1228381 w 1228381"/>
                  <a:gd name="connsiteY2" fmla="*/ 0 h 64008"/>
                  <a:gd name="connsiteX3" fmla="*/ 1228381 w 1228381"/>
                  <a:gd name="connsiteY3" fmla="*/ 64008 h 64008"/>
                  <a:gd name="connsiteX4" fmla="*/ 589623 w 1228381"/>
                  <a:gd name="connsiteY4" fmla="*/ 64008 h 64008"/>
                  <a:gd name="connsiteX5" fmla="*/ 0 w 1228381"/>
                  <a:gd name="connsiteY5" fmla="*/ 64008 h 64008"/>
                  <a:gd name="connsiteX6" fmla="*/ 0 w 1228381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8381" h="64008" fill="none" extrusionOk="0">
                    <a:moveTo>
                      <a:pt x="0" y="0"/>
                    </a:moveTo>
                    <a:cubicBezTo>
                      <a:pt x="165142" y="-26428"/>
                      <a:pt x="313313" y="-27854"/>
                      <a:pt x="614191" y="0"/>
                    </a:cubicBezTo>
                    <a:cubicBezTo>
                      <a:pt x="915069" y="27854"/>
                      <a:pt x="997070" y="-23687"/>
                      <a:pt x="1228381" y="0"/>
                    </a:cubicBezTo>
                    <a:cubicBezTo>
                      <a:pt x="1231048" y="27787"/>
                      <a:pt x="1228947" y="42632"/>
                      <a:pt x="1228381" y="64008"/>
                    </a:cubicBezTo>
                    <a:cubicBezTo>
                      <a:pt x="922052" y="77269"/>
                      <a:pt x="869818" y="72455"/>
                      <a:pt x="589623" y="64008"/>
                    </a:cubicBezTo>
                    <a:cubicBezTo>
                      <a:pt x="309428" y="55561"/>
                      <a:pt x="127275" y="8209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228381" h="64008" stroke="0" extrusionOk="0">
                    <a:moveTo>
                      <a:pt x="0" y="0"/>
                    </a:moveTo>
                    <a:cubicBezTo>
                      <a:pt x="167411" y="-22089"/>
                      <a:pt x="426488" y="1143"/>
                      <a:pt x="626474" y="0"/>
                    </a:cubicBezTo>
                    <a:cubicBezTo>
                      <a:pt x="826460" y="-1143"/>
                      <a:pt x="959873" y="19830"/>
                      <a:pt x="1228381" y="0"/>
                    </a:cubicBezTo>
                    <a:cubicBezTo>
                      <a:pt x="1225713" y="24987"/>
                      <a:pt x="1227770" y="51127"/>
                      <a:pt x="1228381" y="64008"/>
                    </a:cubicBezTo>
                    <a:cubicBezTo>
                      <a:pt x="964899" y="41709"/>
                      <a:pt x="898730" y="60030"/>
                      <a:pt x="589623" y="64008"/>
                    </a:cubicBezTo>
                    <a:cubicBezTo>
                      <a:pt x="280516" y="67986"/>
                      <a:pt x="166407" y="35384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4">
                <a:extLst>
                  <a:ext uri="{FF2B5EF4-FFF2-40B4-BE49-F238E27FC236}">
                    <a16:creationId xmlns:a16="http://schemas.microsoft.com/office/drawing/2014/main" id="{D9B9666F-8FF4-462A-9EA4-E405C511A1A6}"/>
                  </a:ext>
                </a:extLst>
              </p:cNvPr>
              <p:cNvSpPr/>
              <p:nvPr/>
            </p:nvSpPr>
            <p:spPr>
              <a:xfrm>
                <a:off x="-5326398" y="1799435"/>
                <a:ext cx="1156123" cy="64008"/>
              </a:xfrm>
              <a:custGeom>
                <a:avLst/>
                <a:gdLst>
                  <a:gd name="connsiteX0" fmla="*/ 0 w 1156123"/>
                  <a:gd name="connsiteY0" fmla="*/ 0 h 64008"/>
                  <a:gd name="connsiteX1" fmla="*/ 601184 w 1156123"/>
                  <a:gd name="connsiteY1" fmla="*/ 0 h 64008"/>
                  <a:gd name="connsiteX2" fmla="*/ 1156123 w 1156123"/>
                  <a:gd name="connsiteY2" fmla="*/ 0 h 64008"/>
                  <a:gd name="connsiteX3" fmla="*/ 1156123 w 1156123"/>
                  <a:gd name="connsiteY3" fmla="*/ 64008 h 64008"/>
                  <a:gd name="connsiteX4" fmla="*/ 566500 w 1156123"/>
                  <a:gd name="connsiteY4" fmla="*/ 64008 h 64008"/>
                  <a:gd name="connsiteX5" fmla="*/ 0 w 1156123"/>
                  <a:gd name="connsiteY5" fmla="*/ 64008 h 64008"/>
                  <a:gd name="connsiteX6" fmla="*/ 0 w 1156123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6123" h="64008" fill="none" extrusionOk="0">
                    <a:moveTo>
                      <a:pt x="0" y="0"/>
                    </a:moveTo>
                    <a:cubicBezTo>
                      <a:pt x="138334" y="-18225"/>
                      <a:pt x="313638" y="20190"/>
                      <a:pt x="601184" y="0"/>
                    </a:cubicBezTo>
                    <a:cubicBezTo>
                      <a:pt x="888730" y="-20190"/>
                      <a:pt x="1032926" y="14422"/>
                      <a:pt x="1156123" y="0"/>
                    </a:cubicBezTo>
                    <a:cubicBezTo>
                      <a:pt x="1157324" y="16741"/>
                      <a:pt x="1153679" y="41845"/>
                      <a:pt x="1156123" y="64008"/>
                    </a:cubicBezTo>
                    <a:cubicBezTo>
                      <a:pt x="916827" y="39633"/>
                      <a:pt x="766170" y="43302"/>
                      <a:pt x="566500" y="64008"/>
                    </a:cubicBezTo>
                    <a:cubicBezTo>
                      <a:pt x="366830" y="84714"/>
                      <a:pt x="154499" y="76833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156123" h="64008" stroke="0" extrusionOk="0">
                    <a:moveTo>
                      <a:pt x="0" y="0"/>
                    </a:moveTo>
                    <a:cubicBezTo>
                      <a:pt x="166219" y="-22033"/>
                      <a:pt x="353438" y="27318"/>
                      <a:pt x="554939" y="0"/>
                    </a:cubicBezTo>
                    <a:cubicBezTo>
                      <a:pt x="756440" y="-27318"/>
                      <a:pt x="952613" y="-20057"/>
                      <a:pt x="1156123" y="0"/>
                    </a:cubicBezTo>
                    <a:cubicBezTo>
                      <a:pt x="1155374" y="20271"/>
                      <a:pt x="1158168" y="49605"/>
                      <a:pt x="1156123" y="64008"/>
                    </a:cubicBezTo>
                    <a:cubicBezTo>
                      <a:pt x="901980" y="83371"/>
                      <a:pt x="716074" y="68995"/>
                      <a:pt x="566500" y="64008"/>
                    </a:cubicBezTo>
                    <a:cubicBezTo>
                      <a:pt x="416926" y="59021"/>
                      <a:pt x="195891" y="79443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">
                <a:extLst>
                  <a:ext uri="{FF2B5EF4-FFF2-40B4-BE49-F238E27FC236}">
                    <a16:creationId xmlns:a16="http://schemas.microsoft.com/office/drawing/2014/main" id="{246BFB1A-EF67-49ED-A6E1-A40BC32FE1C9}"/>
                  </a:ext>
                </a:extLst>
              </p:cNvPr>
              <p:cNvSpPr/>
              <p:nvPr/>
            </p:nvSpPr>
            <p:spPr>
              <a:xfrm>
                <a:off x="-5326399" y="1659728"/>
                <a:ext cx="932688" cy="64008"/>
              </a:xfrm>
              <a:custGeom>
                <a:avLst/>
                <a:gdLst>
                  <a:gd name="connsiteX0" fmla="*/ 0 w 932688"/>
                  <a:gd name="connsiteY0" fmla="*/ 0 h 64008"/>
                  <a:gd name="connsiteX1" fmla="*/ 475671 w 932688"/>
                  <a:gd name="connsiteY1" fmla="*/ 0 h 64008"/>
                  <a:gd name="connsiteX2" fmla="*/ 932688 w 932688"/>
                  <a:gd name="connsiteY2" fmla="*/ 0 h 64008"/>
                  <a:gd name="connsiteX3" fmla="*/ 932688 w 932688"/>
                  <a:gd name="connsiteY3" fmla="*/ 64008 h 64008"/>
                  <a:gd name="connsiteX4" fmla="*/ 447690 w 932688"/>
                  <a:gd name="connsiteY4" fmla="*/ 64008 h 64008"/>
                  <a:gd name="connsiteX5" fmla="*/ 0 w 932688"/>
                  <a:gd name="connsiteY5" fmla="*/ 64008 h 64008"/>
                  <a:gd name="connsiteX6" fmla="*/ 0 w 93268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688" h="64008" fill="none" extrusionOk="0">
                    <a:moveTo>
                      <a:pt x="0" y="0"/>
                    </a:moveTo>
                    <a:cubicBezTo>
                      <a:pt x="109317" y="3578"/>
                      <a:pt x="347583" y="22913"/>
                      <a:pt x="475671" y="0"/>
                    </a:cubicBezTo>
                    <a:cubicBezTo>
                      <a:pt x="603759" y="-22913"/>
                      <a:pt x="760272" y="8236"/>
                      <a:pt x="932688" y="0"/>
                    </a:cubicBezTo>
                    <a:cubicBezTo>
                      <a:pt x="932471" y="28692"/>
                      <a:pt x="934511" y="49533"/>
                      <a:pt x="932688" y="64008"/>
                    </a:cubicBezTo>
                    <a:cubicBezTo>
                      <a:pt x="735398" y="61622"/>
                      <a:pt x="633287" y="49920"/>
                      <a:pt x="447690" y="64008"/>
                    </a:cubicBezTo>
                    <a:cubicBezTo>
                      <a:pt x="262093" y="78096"/>
                      <a:pt x="98017" y="51756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932688" h="64008" stroke="0" extrusionOk="0">
                    <a:moveTo>
                      <a:pt x="0" y="0"/>
                    </a:moveTo>
                    <a:cubicBezTo>
                      <a:pt x="200156" y="19546"/>
                      <a:pt x="294544" y="-7345"/>
                      <a:pt x="447690" y="0"/>
                    </a:cubicBezTo>
                    <a:cubicBezTo>
                      <a:pt x="600836" y="7345"/>
                      <a:pt x="738317" y="18659"/>
                      <a:pt x="932688" y="0"/>
                    </a:cubicBezTo>
                    <a:cubicBezTo>
                      <a:pt x="930798" y="18002"/>
                      <a:pt x="934551" y="37102"/>
                      <a:pt x="932688" y="64008"/>
                    </a:cubicBezTo>
                    <a:cubicBezTo>
                      <a:pt x="742216" y="82812"/>
                      <a:pt x="616855" y="63230"/>
                      <a:pt x="457017" y="64008"/>
                    </a:cubicBezTo>
                    <a:cubicBezTo>
                      <a:pt x="297179" y="64786"/>
                      <a:pt x="180098" y="47449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2">
                <a:extLst>
                  <a:ext uri="{FF2B5EF4-FFF2-40B4-BE49-F238E27FC236}">
                    <a16:creationId xmlns:a16="http://schemas.microsoft.com/office/drawing/2014/main" id="{BA09B6C1-5E6A-4DE8-9D0C-883AC2A26211}"/>
                  </a:ext>
                </a:extLst>
              </p:cNvPr>
              <p:cNvSpPr/>
              <p:nvPr/>
            </p:nvSpPr>
            <p:spPr>
              <a:xfrm>
                <a:off x="-5326398" y="1520021"/>
                <a:ext cx="1011608" cy="64008"/>
              </a:xfrm>
              <a:custGeom>
                <a:avLst/>
                <a:gdLst>
                  <a:gd name="connsiteX0" fmla="*/ 0 w 1011608"/>
                  <a:gd name="connsiteY0" fmla="*/ 0 h 64008"/>
                  <a:gd name="connsiteX1" fmla="*/ 475456 w 1011608"/>
                  <a:gd name="connsiteY1" fmla="*/ 0 h 64008"/>
                  <a:gd name="connsiteX2" fmla="*/ 1011608 w 1011608"/>
                  <a:gd name="connsiteY2" fmla="*/ 0 h 64008"/>
                  <a:gd name="connsiteX3" fmla="*/ 1011608 w 1011608"/>
                  <a:gd name="connsiteY3" fmla="*/ 64008 h 64008"/>
                  <a:gd name="connsiteX4" fmla="*/ 495688 w 1011608"/>
                  <a:gd name="connsiteY4" fmla="*/ 64008 h 64008"/>
                  <a:gd name="connsiteX5" fmla="*/ 0 w 1011608"/>
                  <a:gd name="connsiteY5" fmla="*/ 64008 h 64008"/>
                  <a:gd name="connsiteX6" fmla="*/ 0 w 101160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608" h="64008" fill="none" extrusionOk="0">
                    <a:moveTo>
                      <a:pt x="0" y="0"/>
                    </a:moveTo>
                    <a:cubicBezTo>
                      <a:pt x="197554" y="-21691"/>
                      <a:pt x="380014" y="-11599"/>
                      <a:pt x="475456" y="0"/>
                    </a:cubicBezTo>
                    <a:cubicBezTo>
                      <a:pt x="570898" y="11599"/>
                      <a:pt x="782937" y="-5214"/>
                      <a:pt x="1011608" y="0"/>
                    </a:cubicBezTo>
                    <a:cubicBezTo>
                      <a:pt x="1011841" y="15641"/>
                      <a:pt x="1009721" y="34909"/>
                      <a:pt x="1011608" y="64008"/>
                    </a:cubicBezTo>
                    <a:cubicBezTo>
                      <a:pt x="779116" y="85202"/>
                      <a:pt x="615303" y="78058"/>
                      <a:pt x="495688" y="64008"/>
                    </a:cubicBezTo>
                    <a:cubicBezTo>
                      <a:pt x="376073" y="49958"/>
                      <a:pt x="140136" y="47640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11608" h="64008" stroke="0" extrusionOk="0">
                    <a:moveTo>
                      <a:pt x="0" y="0"/>
                    </a:moveTo>
                    <a:cubicBezTo>
                      <a:pt x="187624" y="-17970"/>
                      <a:pt x="388346" y="13916"/>
                      <a:pt x="485572" y="0"/>
                    </a:cubicBezTo>
                    <a:cubicBezTo>
                      <a:pt x="582798" y="-13916"/>
                      <a:pt x="756689" y="9945"/>
                      <a:pt x="1011608" y="0"/>
                    </a:cubicBezTo>
                    <a:cubicBezTo>
                      <a:pt x="1009361" y="30074"/>
                      <a:pt x="1012688" y="42635"/>
                      <a:pt x="1011608" y="64008"/>
                    </a:cubicBezTo>
                    <a:cubicBezTo>
                      <a:pt x="854532" y="57458"/>
                      <a:pt x="733233" y="54927"/>
                      <a:pt x="505804" y="64008"/>
                    </a:cubicBezTo>
                    <a:cubicBezTo>
                      <a:pt x="278375" y="73089"/>
                      <a:pt x="130855" y="42822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1">
                <a:extLst>
                  <a:ext uri="{FF2B5EF4-FFF2-40B4-BE49-F238E27FC236}">
                    <a16:creationId xmlns:a16="http://schemas.microsoft.com/office/drawing/2014/main" id="{21BFDDCD-77A9-4C4D-9A25-99B7EBE84EF0}"/>
                  </a:ext>
                </a:extLst>
              </p:cNvPr>
              <p:cNvSpPr/>
              <p:nvPr/>
            </p:nvSpPr>
            <p:spPr>
              <a:xfrm>
                <a:off x="-5326398" y="1380314"/>
                <a:ext cx="869092" cy="64008"/>
              </a:xfrm>
              <a:custGeom>
                <a:avLst/>
                <a:gdLst>
                  <a:gd name="connsiteX0" fmla="*/ 0 w 869092"/>
                  <a:gd name="connsiteY0" fmla="*/ 0 h 64008"/>
                  <a:gd name="connsiteX1" fmla="*/ 451928 w 869092"/>
                  <a:gd name="connsiteY1" fmla="*/ 0 h 64008"/>
                  <a:gd name="connsiteX2" fmla="*/ 869092 w 869092"/>
                  <a:gd name="connsiteY2" fmla="*/ 0 h 64008"/>
                  <a:gd name="connsiteX3" fmla="*/ 869092 w 869092"/>
                  <a:gd name="connsiteY3" fmla="*/ 64008 h 64008"/>
                  <a:gd name="connsiteX4" fmla="*/ 443237 w 869092"/>
                  <a:gd name="connsiteY4" fmla="*/ 64008 h 64008"/>
                  <a:gd name="connsiteX5" fmla="*/ 0 w 869092"/>
                  <a:gd name="connsiteY5" fmla="*/ 64008 h 64008"/>
                  <a:gd name="connsiteX6" fmla="*/ 0 w 869092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092" h="64008" fill="none" extrusionOk="0">
                    <a:moveTo>
                      <a:pt x="0" y="0"/>
                    </a:moveTo>
                    <a:cubicBezTo>
                      <a:pt x="109012" y="18379"/>
                      <a:pt x="348535" y="-18141"/>
                      <a:pt x="451928" y="0"/>
                    </a:cubicBezTo>
                    <a:cubicBezTo>
                      <a:pt x="555321" y="18141"/>
                      <a:pt x="748048" y="-6654"/>
                      <a:pt x="869092" y="0"/>
                    </a:cubicBezTo>
                    <a:cubicBezTo>
                      <a:pt x="872239" y="21123"/>
                      <a:pt x="867620" y="35558"/>
                      <a:pt x="869092" y="64008"/>
                    </a:cubicBezTo>
                    <a:cubicBezTo>
                      <a:pt x="682938" y="74288"/>
                      <a:pt x="584473" y="51890"/>
                      <a:pt x="443237" y="64008"/>
                    </a:cubicBezTo>
                    <a:cubicBezTo>
                      <a:pt x="302002" y="76126"/>
                      <a:pt x="150286" y="50849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869092" h="64008" stroke="0" extrusionOk="0">
                    <a:moveTo>
                      <a:pt x="0" y="0"/>
                    </a:moveTo>
                    <a:cubicBezTo>
                      <a:pt x="154071" y="-18764"/>
                      <a:pt x="254687" y="20448"/>
                      <a:pt x="425855" y="0"/>
                    </a:cubicBezTo>
                    <a:cubicBezTo>
                      <a:pt x="597023" y="-20448"/>
                      <a:pt x="739597" y="3820"/>
                      <a:pt x="869092" y="0"/>
                    </a:cubicBezTo>
                    <a:cubicBezTo>
                      <a:pt x="870588" y="25188"/>
                      <a:pt x="869529" y="50929"/>
                      <a:pt x="869092" y="64008"/>
                    </a:cubicBezTo>
                    <a:cubicBezTo>
                      <a:pt x="728868" y="65134"/>
                      <a:pt x="620845" y="85554"/>
                      <a:pt x="434546" y="64008"/>
                    </a:cubicBezTo>
                    <a:cubicBezTo>
                      <a:pt x="248247" y="42462"/>
                      <a:pt x="134031" y="80743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Placeholder Lines 2">
              <a:extLst>
                <a:ext uri="{FF2B5EF4-FFF2-40B4-BE49-F238E27FC236}">
                  <a16:creationId xmlns:a16="http://schemas.microsoft.com/office/drawing/2014/main" id="{5DFBAD5C-C012-444B-AA5F-6759B421C090}"/>
                </a:ext>
              </a:extLst>
            </p:cNvPr>
            <p:cNvGrpSpPr/>
            <p:nvPr/>
          </p:nvGrpSpPr>
          <p:grpSpPr>
            <a:xfrm>
              <a:off x="11807530" y="2389324"/>
              <a:ext cx="1225297" cy="622836"/>
              <a:chOff x="-5323315" y="2193376"/>
              <a:chExt cx="1225297" cy="622836"/>
            </a:xfrm>
          </p:grpSpPr>
          <p:sp>
            <p:nvSpPr>
              <p:cNvPr id="311" name="Rectangle 5">
                <a:extLst>
                  <a:ext uri="{FF2B5EF4-FFF2-40B4-BE49-F238E27FC236}">
                    <a16:creationId xmlns:a16="http://schemas.microsoft.com/office/drawing/2014/main" id="{5BCB2ADE-27E6-40DE-B87B-FA7A4F920D2C}"/>
                  </a:ext>
                </a:extLst>
              </p:cNvPr>
              <p:cNvSpPr/>
              <p:nvPr/>
            </p:nvSpPr>
            <p:spPr>
              <a:xfrm>
                <a:off x="-5323315" y="2752204"/>
                <a:ext cx="1106424" cy="64008"/>
              </a:xfrm>
              <a:custGeom>
                <a:avLst/>
                <a:gdLst>
                  <a:gd name="connsiteX0" fmla="*/ 0 w 1106424"/>
                  <a:gd name="connsiteY0" fmla="*/ 0 h 64008"/>
                  <a:gd name="connsiteX1" fmla="*/ 553212 w 1106424"/>
                  <a:gd name="connsiteY1" fmla="*/ 0 h 64008"/>
                  <a:gd name="connsiteX2" fmla="*/ 1106424 w 1106424"/>
                  <a:gd name="connsiteY2" fmla="*/ 0 h 64008"/>
                  <a:gd name="connsiteX3" fmla="*/ 1106424 w 1106424"/>
                  <a:gd name="connsiteY3" fmla="*/ 64008 h 64008"/>
                  <a:gd name="connsiteX4" fmla="*/ 531084 w 1106424"/>
                  <a:gd name="connsiteY4" fmla="*/ 64008 h 64008"/>
                  <a:gd name="connsiteX5" fmla="*/ 0 w 1106424"/>
                  <a:gd name="connsiteY5" fmla="*/ 64008 h 64008"/>
                  <a:gd name="connsiteX6" fmla="*/ 0 w 11064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6424" h="64008" fill="none" extrusionOk="0">
                    <a:moveTo>
                      <a:pt x="0" y="0"/>
                    </a:moveTo>
                    <a:cubicBezTo>
                      <a:pt x="116782" y="-2360"/>
                      <a:pt x="392804" y="-24225"/>
                      <a:pt x="553212" y="0"/>
                    </a:cubicBezTo>
                    <a:cubicBezTo>
                      <a:pt x="713620" y="24225"/>
                      <a:pt x="841149" y="-5124"/>
                      <a:pt x="1106424" y="0"/>
                    </a:cubicBezTo>
                    <a:cubicBezTo>
                      <a:pt x="1109091" y="27787"/>
                      <a:pt x="1106990" y="42632"/>
                      <a:pt x="1106424" y="64008"/>
                    </a:cubicBezTo>
                    <a:cubicBezTo>
                      <a:pt x="829302" y="58422"/>
                      <a:pt x="768838" y="56499"/>
                      <a:pt x="531084" y="64008"/>
                    </a:cubicBezTo>
                    <a:cubicBezTo>
                      <a:pt x="293330" y="71517"/>
                      <a:pt x="238722" y="8685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106424" h="64008" stroke="0" extrusionOk="0">
                    <a:moveTo>
                      <a:pt x="0" y="0"/>
                    </a:moveTo>
                    <a:cubicBezTo>
                      <a:pt x="142556" y="-8611"/>
                      <a:pt x="402295" y="15910"/>
                      <a:pt x="564276" y="0"/>
                    </a:cubicBezTo>
                    <a:cubicBezTo>
                      <a:pt x="726257" y="-15910"/>
                      <a:pt x="936317" y="25246"/>
                      <a:pt x="1106424" y="0"/>
                    </a:cubicBezTo>
                    <a:cubicBezTo>
                      <a:pt x="1103756" y="24987"/>
                      <a:pt x="1105813" y="51127"/>
                      <a:pt x="1106424" y="64008"/>
                    </a:cubicBezTo>
                    <a:cubicBezTo>
                      <a:pt x="921026" y="59409"/>
                      <a:pt x="778508" y="53483"/>
                      <a:pt x="531084" y="64008"/>
                    </a:cubicBezTo>
                    <a:cubicBezTo>
                      <a:pt x="283660" y="74533"/>
                      <a:pt x="231277" y="78209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4">
                <a:extLst>
                  <a:ext uri="{FF2B5EF4-FFF2-40B4-BE49-F238E27FC236}">
                    <a16:creationId xmlns:a16="http://schemas.microsoft.com/office/drawing/2014/main" id="{7B3AB053-99A2-4FC4-AB19-808A98731FBE}"/>
                  </a:ext>
                </a:extLst>
              </p:cNvPr>
              <p:cNvSpPr/>
              <p:nvPr/>
            </p:nvSpPr>
            <p:spPr>
              <a:xfrm>
                <a:off x="-5323315" y="2612497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00395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305428" y="-13232"/>
                      <a:pt x="435245" y="-12098"/>
                      <a:pt x="637154" y="0"/>
                    </a:cubicBezTo>
                    <a:cubicBezTo>
                      <a:pt x="839063" y="12098"/>
                      <a:pt x="1005300" y="24296"/>
                      <a:pt x="1225296" y="0"/>
                    </a:cubicBezTo>
                    <a:cubicBezTo>
                      <a:pt x="1226497" y="16741"/>
                      <a:pt x="1222852" y="41845"/>
                      <a:pt x="1225296" y="64008"/>
                    </a:cubicBezTo>
                    <a:cubicBezTo>
                      <a:pt x="1081390" y="84208"/>
                      <a:pt x="861543" y="45521"/>
                      <a:pt x="600395" y="64008"/>
                    </a:cubicBezTo>
                    <a:cubicBezTo>
                      <a:pt x="339247" y="82495"/>
                      <a:pt x="172079" y="74479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98218" y="-5782"/>
                      <a:pt x="307258" y="13867"/>
                      <a:pt x="588142" y="0"/>
                    </a:cubicBezTo>
                    <a:cubicBezTo>
                      <a:pt x="869026" y="-13867"/>
                      <a:pt x="1076747" y="-18863"/>
                      <a:pt x="1225296" y="0"/>
                    </a:cubicBezTo>
                    <a:cubicBezTo>
                      <a:pt x="1224547" y="20271"/>
                      <a:pt x="1227341" y="49605"/>
                      <a:pt x="1225296" y="64008"/>
                    </a:cubicBezTo>
                    <a:cubicBezTo>
                      <a:pt x="1084716" y="77175"/>
                      <a:pt x="895270" y="68921"/>
                      <a:pt x="600395" y="64008"/>
                    </a:cubicBezTo>
                    <a:cubicBezTo>
                      <a:pt x="305520" y="59095"/>
                      <a:pt x="226380" y="69504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">
                <a:extLst>
                  <a:ext uri="{FF2B5EF4-FFF2-40B4-BE49-F238E27FC236}">
                    <a16:creationId xmlns:a16="http://schemas.microsoft.com/office/drawing/2014/main" id="{6B68B2B9-0333-4B7B-A7BD-2262BF2EA7FA}"/>
                  </a:ext>
                </a:extLst>
              </p:cNvPr>
              <p:cNvSpPr/>
              <p:nvPr/>
            </p:nvSpPr>
            <p:spPr>
              <a:xfrm>
                <a:off x="-5323315" y="2472790"/>
                <a:ext cx="1143000" cy="64008"/>
              </a:xfrm>
              <a:custGeom>
                <a:avLst/>
                <a:gdLst>
                  <a:gd name="connsiteX0" fmla="*/ 0 w 1143000"/>
                  <a:gd name="connsiteY0" fmla="*/ 0 h 64008"/>
                  <a:gd name="connsiteX1" fmla="*/ 582930 w 1143000"/>
                  <a:gd name="connsiteY1" fmla="*/ 0 h 64008"/>
                  <a:gd name="connsiteX2" fmla="*/ 1143000 w 1143000"/>
                  <a:gd name="connsiteY2" fmla="*/ 0 h 64008"/>
                  <a:gd name="connsiteX3" fmla="*/ 1143000 w 1143000"/>
                  <a:gd name="connsiteY3" fmla="*/ 64008 h 64008"/>
                  <a:gd name="connsiteX4" fmla="*/ 548640 w 1143000"/>
                  <a:gd name="connsiteY4" fmla="*/ 64008 h 64008"/>
                  <a:gd name="connsiteX5" fmla="*/ 0 w 1143000"/>
                  <a:gd name="connsiteY5" fmla="*/ 64008 h 64008"/>
                  <a:gd name="connsiteX6" fmla="*/ 0 w 1143000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0" h="64008" fill="none" extrusionOk="0">
                    <a:moveTo>
                      <a:pt x="0" y="0"/>
                    </a:moveTo>
                    <a:cubicBezTo>
                      <a:pt x="196792" y="25798"/>
                      <a:pt x="429753" y="17431"/>
                      <a:pt x="582930" y="0"/>
                    </a:cubicBezTo>
                    <a:cubicBezTo>
                      <a:pt x="736107" y="-17431"/>
                      <a:pt x="868284" y="11047"/>
                      <a:pt x="1143000" y="0"/>
                    </a:cubicBezTo>
                    <a:cubicBezTo>
                      <a:pt x="1142783" y="28692"/>
                      <a:pt x="1144823" y="49533"/>
                      <a:pt x="1143000" y="64008"/>
                    </a:cubicBezTo>
                    <a:cubicBezTo>
                      <a:pt x="1000009" y="71320"/>
                      <a:pt x="743492" y="56652"/>
                      <a:pt x="548640" y="64008"/>
                    </a:cubicBezTo>
                    <a:cubicBezTo>
                      <a:pt x="353788" y="71364"/>
                      <a:pt x="111089" y="53344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1143000" h="64008" stroke="0" extrusionOk="0">
                    <a:moveTo>
                      <a:pt x="0" y="0"/>
                    </a:moveTo>
                    <a:cubicBezTo>
                      <a:pt x="117541" y="-13498"/>
                      <a:pt x="397443" y="-4271"/>
                      <a:pt x="548640" y="0"/>
                    </a:cubicBezTo>
                    <a:cubicBezTo>
                      <a:pt x="699837" y="4271"/>
                      <a:pt x="985872" y="6092"/>
                      <a:pt x="1143000" y="0"/>
                    </a:cubicBezTo>
                    <a:cubicBezTo>
                      <a:pt x="1141110" y="18002"/>
                      <a:pt x="1144863" y="37102"/>
                      <a:pt x="1143000" y="64008"/>
                    </a:cubicBezTo>
                    <a:cubicBezTo>
                      <a:pt x="955824" y="85198"/>
                      <a:pt x="760743" y="58192"/>
                      <a:pt x="560070" y="64008"/>
                    </a:cubicBezTo>
                    <a:cubicBezTo>
                      <a:pt x="359397" y="69825"/>
                      <a:pt x="177260" y="68505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2">
                <a:extLst>
                  <a:ext uri="{FF2B5EF4-FFF2-40B4-BE49-F238E27FC236}">
                    <a16:creationId xmlns:a16="http://schemas.microsoft.com/office/drawing/2014/main" id="{27D1C8D1-ABED-4F7A-98E7-2D21AEBFE6BA}"/>
                  </a:ext>
                </a:extLst>
              </p:cNvPr>
              <p:cNvSpPr/>
              <p:nvPr/>
            </p:nvSpPr>
            <p:spPr>
              <a:xfrm>
                <a:off x="-5323314" y="2333083"/>
                <a:ext cx="1024128" cy="64008"/>
              </a:xfrm>
              <a:custGeom>
                <a:avLst/>
                <a:gdLst>
                  <a:gd name="connsiteX0" fmla="*/ 0 w 1024128"/>
                  <a:gd name="connsiteY0" fmla="*/ 0 h 64008"/>
                  <a:gd name="connsiteX1" fmla="*/ 481340 w 1024128"/>
                  <a:gd name="connsiteY1" fmla="*/ 0 h 64008"/>
                  <a:gd name="connsiteX2" fmla="*/ 1024128 w 1024128"/>
                  <a:gd name="connsiteY2" fmla="*/ 0 h 64008"/>
                  <a:gd name="connsiteX3" fmla="*/ 1024128 w 1024128"/>
                  <a:gd name="connsiteY3" fmla="*/ 64008 h 64008"/>
                  <a:gd name="connsiteX4" fmla="*/ 501823 w 1024128"/>
                  <a:gd name="connsiteY4" fmla="*/ 64008 h 64008"/>
                  <a:gd name="connsiteX5" fmla="*/ 0 w 1024128"/>
                  <a:gd name="connsiteY5" fmla="*/ 64008 h 64008"/>
                  <a:gd name="connsiteX6" fmla="*/ 0 w 102412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28" h="64008" fill="none" extrusionOk="0">
                    <a:moveTo>
                      <a:pt x="0" y="0"/>
                    </a:moveTo>
                    <a:cubicBezTo>
                      <a:pt x="152095" y="20991"/>
                      <a:pt x="334555" y="23200"/>
                      <a:pt x="481340" y="0"/>
                    </a:cubicBezTo>
                    <a:cubicBezTo>
                      <a:pt x="628125" y="-23200"/>
                      <a:pt x="840045" y="22638"/>
                      <a:pt x="1024128" y="0"/>
                    </a:cubicBezTo>
                    <a:cubicBezTo>
                      <a:pt x="1024361" y="15641"/>
                      <a:pt x="1022241" y="34909"/>
                      <a:pt x="1024128" y="64008"/>
                    </a:cubicBezTo>
                    <a:cubicBezTo>
                      <a:pt x="872011" y="67507"/>
                      <a:pt x="670760" y="55297"/>
                      <a:pt x="501823" y="64008"/>
                    </a:cubicBezTo>
                    <a:cubicBezTo>
                      <a:pt x="332887" y="72719"/>
                      <a:pt x="241077" y="81075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24128" h="64008" stroke="0" extrusionOk="0">
                    <a:moveTo>
                      <a:pt x="0" y="0"/>
                    </a:moveTo>
                    <a:cubicBezTo>
                      <a:pt x="174117" y="-9070"/>
                      <a:pt x="332097" y="18994"/>
                      <a:pt x="491581" y="0"/>
                    </a:cubicBezTo>
                    <a:cubicBezTo>
                      <a:pt x="651065" y="-18994"/>
                      <a:pt x="781347" y="14766"/>
                      <a:pt x="1024128" y="0"/>
                    </a:cubicBezTo>
                    <a:cubicBezTo>
                      <a:pt x="1021881" y="30074"/>
                      <a:pt x="1025208" y="42635"/>
                      <a:pt x="1024128" y="64008"/>
                    </a:cubicBezTo>
                    <a:cubicBezTo>
                      <a:pt x="779831" y="72811"/>
                      <a:pt x="714135" y="64618"/>
                      <a:pt x="512064" y="64008"/>
                    </a:cubicBezTo>
                    <a:cubicBezTo>
                      <a:pt x="309993" y="63398"/>
                      <a:pt x="182074" y="42000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1">
                <a:extLst>
                  <a:ext uri="{FF2B5EF4-FFF2-40B4-BE49-F238E27FC236}">
                    <a16:creationId xmlns:a16="http://schemas.microsoft.com/office/drawing/2014/main" id="{97040F64-A5B9-488F-AB3A-562AF24361FB}"/>
                  </a:ext>
                </a:extLst>
              </p:cNvPr>
              <p:cNvSpPr/>
              <p:nvPr/>
            </p:nvSpPr>
            <p:spPr>
              <a:xfrm>
                <a:off x="-5323314" y="2193376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24901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197945" y="19672"/>
                      <a:pt x="466450" y="8891"/>
                      <a:pt x="637154" y="0"/>
                    </a:cubicBezTo>
                    <a:cubicBezTo>
                      <a:pt x="807858" y="-8891"/>
                      <a:pt x="964742" y="-18904"/>
                      <a:pt x="1225296" y="0"/>
                    </a:cubicBezTo>
                    <a:cubicBezTo>
                      <a:pt x="1228443" y="21123"/>
                      <a:pt x="1223824" y="35558"/>
                      <a:pt x="1225296" y="64008"/>
                    </a:cubicBezTo>
                    <a:cubicBezTo>
                      <a:pt x="950803" y="39218"/>
                      <a:pt x="841749" y="94027"/>
                      <a:pt x="624901" y="64008"/>
                    </a:cubicBezTo>
                    <a:cubicBezTo>
                      <a:pt x="408053" y="33989"/>
                      <a:pt x="146966" y="43355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80948" y="6243"/>
                      <a:pt x="452622" y="8976"/>
                      <a:pt x="600395" y="0"/>
                    </a:cubicBezTo>
                    <a:cubicBezTo>
                      <a:pt x="748169" y="-8976"/>
                      <a:pt x="1078884" y="-5806"/>
                      <a:pt x="1225296" y="0"/>
                    </a:cubicBezTo>
                    <a:cubicBezTo>
                      <a:pt x="1226792" y="25188"/>
                      <a:pt x="1225733" y="50929"/>
                      <a:pt x="1225296" y="64008"/>
                    </a:cubicBezTo>
                    <a:cubicBezTo>
                      <a:pt x="1002268" y="62601"/>
                      <a:pt x="847852" y="52829"/>
                      <a:pt x="612648" y="64008"/>
                    </a:cubicBezTo>
                    <a:cubicBezTo>
                      <a:pt x="377444" y="75187"/>
                      <a:pt x="244264" y="72364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1" name="Centered Placeholder Text 5">
            <a:extLst>
              <a:ext uri="{FF2B5EF4-FFF2-40B4-BE49-F238E27FC236}">
                <a16:creationId xmlns:a16="http://schemas.microsoft.com/office/drawing/2014/main" id="{1221BD73-E7FC-43D1-B493-EAB7CAA1AD9D}"/>
              </a:ext>
            </a:extLst>
          </p:cNvPr>
          <p:cNvSpPr txBox="1"/>
          <p:nvPr/>
        </p:nvSpPr>
        <p:spPr>
          <a:xfrm>
            <a:off x="9423343" y="5574014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nisi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2" name="Placeholder Text 4">
            <a:extLst>
              <a:ext uri="{FF2B5EF4-FFF2-40B4-BE49-F238E27FC236}">
                <a16:creationId xmlns:a16="http://schemas.microsoft.com/office/drawing/2014/main" id="{48989EC7-90E2-4EA9-BB49-B064B2940328}"/>
              </a:ext>
            </a:extLst>
          </p:cNvPr>
          <p:cNvSpPr txBox="1"/>
          <p:nvPr/>
        </p:nvSpPr>
        <p:spPr>
          <a:xfrm>
            <a:off x="9379476" y="4441410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proident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sunt in culpa qui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officia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deserunt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laborum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unde omnis iste natus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3" name="Placeholder Text 3">
            <a:extLst>
              <a:ext uri="{FF2B5EF4-FFF2-40B4-BE49-F238E27FC236}">
                <a16:creationId xmlns:a16="http://schemas.microsoft.com/office/drawing/2014/main" id="{480B71E9-C04E-432F-AE67-6BED402D481A}"/>
              </a:ext>
            </a:extLst>
          </p:cNvPr>
          <p:cNvSpPr txBox="1"/>
          <p:nvPr/>
        </p:nvSpPr>
        <p:spPr>
          <a:xfrm>
            <a:off x="9379476" y="3658141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5" name="Placeholder Text 2">
            <a:extLst>
              <a:ext uri="{FF2B5EF4-FFF2-40B4-BE49-F238E27FC236}">
                <a16:creationId xmlns:a16="http://schemas.microsoft.com/office/drawing/2014/main" id="{11FF7A72-8A6C-435B-8F94-172E2EBBFBC4}"/>
              </a:ext>
            </a:extLst>
          </p:cNvPr>
          <p:cNvSpPr txBox="1"/>
          <p:nvPr/>
        </p:nvSpPr>
        <p:spPr>
          <a:xfrm>
            <a:off x="9359469" y="2570225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sp>
        <p:nvSpPr>
          <p:cNvPr id="326" name="Placeholder Text 1">
            <a:extLst>
              <a:ext uri="{FF2B5EF4-FFF2-40B4-BE49-F238E27FC236}">
                <a16:creationId xmlns:a16="http://schemas.microsoft.com/office/drawing/2014/main" id="{110E205E-E24C-455A-9F7F-B958F24B0D93}"/>
              </a:ext>
            </a:extLst>
          </p:cNvPr>
          <p:cNvSpPr txBox="1"/>
          <p:nvPr/>
        </p:nvSpPr>
        <p:spPr>
          <a:xfrm>
            <a:off x="9359470" y="1711429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7" name="Text Placeholder Title">
            <a:extLst>
              <a:ext uri="{FF2B5EF4-FFF2-40B4-BE49-F238E27FC236}">
                <a16:creationId xmlns:a16="http://schemas.microsoft.com/office/drawing/2014/main" id="{D6F22E4C-7838-4C85-8699-2D55C6CD7B84}"/>
              </a:ext>
            </a:extLst>
          </p:cNvPr>
          <p:cNvSpPr txBox="1"/>
          <p:nvPr/>
        </p:nvSpPr>
        <p:spPr>
          <a:xfrm>
            <a:off x="7418387" y="1077544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Text Placeholder</a:t>
            </a: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15DB4655-748E-4913-BCA5-EE9A62ABBBBC}"/>
              </a:ext>
            </a:extLst>
          </p:cNvPr>
          <p:cNvSpPr txBox="1">
            <a:spLocks/>
          </p:cNvSpPr>
          <p:nvPr/>
        </p:nvSpPr>
        <p:spPr>
          <a:xfrm>
            <a:off x="209357" y="-32757"/>
            <a:ext cx="5019868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Extended Toolkit</a:t>
            </a:r>
          </a:p>
        </p:txBody>
      </p:sp>
    </p:spTree>
    <p:extLst>
      <p:ext uri="{BB962C8B-B14F-4D97-AF65-F5344CB8AC3E}">
        <p14:creationId xmlns:p14="http://schemas.microsoft.com/office/powerpoint/2010/main" val="1451016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Tablet Device Outline" descr="A mockup of website interface on a tablet.">
            <a:extLst>
              <a:ext uri="{FF2B5EF4-FFF2-40B4-BE49-F238E27FC236}">
                <a16:creationId xmlns:a16="http://schemas.microsoft.com/office/drawing/2014/main" id="{96D4FE11-24F6-4B81-B3AB-77E0D9A897AA}"/>
              </a:ext>
            </a:extLst>
          </p:cNvPr>
          <p:cNvGrpSpPr/>
          <p:nvPr/>
        </p:nvGrpSpPr>
        <p:grpSpPr>
          <a:xfrm>
            <a:off x="4735416" y="2031061"/>
            <a:ext cx="6316453" cy="4453647"/>
            <a:chOff x="4735416" y="2031061"/>
            <a:chExt cx="6316453" cy="4453647"/>
          </a:xfrm>
        </p:grpSpPr>
        <p:grpSp>
          <p:nvGrpSpPr>
            <p:cNvPr id="332" name="Picture Placeholder">
              <a:extLst>
                <a:ext uri="{FF2B5EF4-FFF2-40B4-BE49-F238E27FC236}">
                  <a16:creationId xmlns:a16="http://schemas.microsoft.com/office/drawing/2014/main" id="{EBA93F66-4882-49CA-B6FB-69DA45CA3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898198" y="2678064"/>
              <a:ext cx="2617482" cy="923726"/>
              <a:chOff x="7898198" y="2678064"/>
              <a:chExt cx="2617482" cy="923726"/>
            </a:xfrm>
          </p:grpSpPr>
          <p:sp>
            <p:nvSpPr>
              <p:cNvPr id="102" name="Picture Placeholder Shape">
                <a:extLst>
                  <a:ext uri="{FF2B5EF4-FFF2-40B4-BE49-F238E27FC236}">
                    <a16:creationId xmlns:a16="http://schemas.microsoft.com/office/drawing/2014/main" id="{3FB6E4C4-71AC-4556-9083-30DA9160B064}"/>
                  </a:ext>
                </a:extLst>
              </p:cNvPr>
              <p:cNvSpPr/>
              <p:nvPr/>
            </p:nvSpPr>
            <p:spPr>
              <a:xfrm>
                <a:off x="7898198" y="2678064"/>
                <a:ext cx="2617482" cy="923726"/>
              </a:xfrm>
              <a:custGeom>
                <a:avLst/>
                <a:gdLst>
                  <a:gd name="connsiteX0" fmla="*/ 0 w 2617482"/>
                  <a:gd name="connsiteY0" fmla="*/ 11408 h 923726"/>
                  <a:gd name="connsiteX1" fmla="*/ 11408 w 2617482"/>
                  <a:gd name="connsiteY1" fmla="*/ 0 h 923726"/>
                  <a:gd name="connsiteX2" fmla="*/ 660075 w 2617482"/>
                  <a:gd name="connsiteY2" fmla="*/ 0 h 923726"/>
                  <a:gd name="connsiteX3" fmla="*/ 1360634 w 2617482"/>
                  <a:gd name="connsiteY3" fmla="*/ 0 h 923726"/>
                  <a:gd name="connsiteX4" fmla="*/ 1957408 w 2617482"/>
                  <a:gd name="connsiteY4" fmla="*/ 0 h 923726"/>
                  <a:gd name="connsiteX5" fmla="*/ 2606074 w 2617482"/>
                  <a:gd name="connsiteY5" fmla="*/ 0 h 923726"/>
                  <a:gd name="connsiteX6" fmla="*/ 2617482 w 2617482"/>
                  <a:gd name="connsiteY6" fmla="*/ 11408 h 923726"/>
                  <a:gd name="connsiteX7" fmla="*/ 2617482 w 2617482"/>
                  <a:gd name="connsiteY7" fmla="*/ 461863 h 923726"/>
                  <a:gd name="connsiteX8" fmla="*/ 2617482 w 2617482"/>
                  <a:gd name="connsiteY8" fmla="*/ 912318 h 923726"/>
                  <a:gd name="connsiteX9" fmla="*/ 2606074 w 2617482"/>
                  <a:gd name="connsiteY9" fmla="*/ 923726 h 923726"/>
                  <a:gd name="connsiteX10" fmla="*/ 1983354 w 2617482"/>
                  <a:gd name="connsiteY10" fmla="*/ 923726 h 923726"/>
                  <a:gd name="connsiteX11" fmla="*/ 1308741 w 2617482"/>
                  <a:gd name="connsiteY11" fmla="*/ 923726 h 923726"/>
                  <a:gd name="connsiteX12" fmla="*/ 711968 w 2617482"/>
                  <a:gd name="connsiteY12" fmla="*/ 923726 h 923726"/>
                  <a:gd name="connsiteX13" fmla="*/ 11408 w 2617482"/>
                  <a:gd name="connsiteY13" fmla="*/ 923726 h 923726"/>
                  <a:gd name="connsiteX14" fmla="*/ 0 w 2617482"/>
                  <a:gd name="connsiteY14" fmla="*/ 912318 h 923726"/>
                  <a:gd name="connsiteX15" fmla="*/ 0 w 2617482"/>
                  <a:gd name="connsiteY15" fmla="*/ 443845 h 923726"/>
                  <a:gd name="connsiteX16" fmla="*/ 0 w 2617482"/>
                  <a:gd name="connsiteY16" fmla="*/ 11408 h 92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17482" h="923726" fill="none" extrusionOk="0">
                    <a:moveTo>
                      <a:pt x="0" y="11408"/>
                    </a:moveTo>
                    <a:cubicBezTo>
                      <a:pt x="1230" y="4971"/>
                      <a:pt x="4563" y="882"/>
                      <a:pt x="11408" y="0"/>
                    </a:cubicBezTo>
                    <a:cubicBezTo>
                      <a:pt x="293485" y="-5861"/>
                      <a:pt x="413196" y="656"/>
                      <a:pt x="660075" y="0"/>
                    </a:cubicBezTo>
                    <a:cubicBezTo>
                      <a:pt x="906954" y="-656"/>
                      <a:pt x="1053436" y="34972"/>
                      <a:pt x="1360634" y="0"/>
                    </a:cubicBezTo>
                    <a:cubicBezTo>
                      <a:pt x="1667832" y="-34972"/>
                      <a:pt x="1723738" y="-7012"/>
                      <a:pt x="1957408" y="0"/>
                    </a:cubicBezTo>
                    <a:cubicBezTo>
                      <a:pt x="2191078" y="7012"/>
                      <a:pt x="2401517" y="26322"/>
                      <a:pt x="2606074" y="0"/>
                    </a:cubicBezTo>
                    <a:cubicBezTo>
                      <a:pt x="2613065" y="-1097"/>
                      <a:pt x="2616900" y="5822"/>
                      <a:pt x="2617482" y="11408"/>
                    </a:cubicBezTo>
                    <a:cubicBezTo>
                      <a:pt x="2620088" y="145643"/>
                      <a:pt x="2600297" y="366211"/>
                      <a:pt x="2617482" y="461863"/>
                    </a:cubicBezTo>
                    <a:cubicBezTo>
                      <a:pt x="2634667" y="557516"/>
                      <a:pt x="2620019" y="715390"/>
                      <a:pt x="2617482" y="912318"/>
                    </a:cubicBezTo>
                    <a:cubicBezTo>
                      <a:pt x="2618979" y="918548"/>
                      <a:pt x="2611596" y="924930"/>
                      <a:pt x="2606074" y="923726"/>
                    </a:cubicBezTo>
                    <a:cubicBezTo>
                      <a:pt x="2427320" y="906021"/>
                      <a:pt x="2110005" y="953793"/>
                      <a:pt x="1983354" y="923726"/>
                    </a:cubicBezTo>
                    <a:cubicBezTo>
                      <a:pt x="1856703" y="893659"/>
                      <a:pt x="1588982" y="931353"/>
                      <a:pt x="1308741" y="923726"/>
                    </a:cubicBezTo>
                    <a:cubicBezTo>
                      <a:pt x="1028500" y="916099"/>
                      <a:pt x="1004964" y="916080"/>
                      <a:pt x="711968" y="923726"/>
                    </a:cubicBezTo>
                    <a:cubicBezTo>
                      <a:pt x="418972" y="931372"/>
                      <a:pt x="209063" y="927554"/>
                      <a:pt x="11408" y="923726"/>
                    </a:cubicBezTo>
                    <a:cubicBezTo>
                      <a:pt x="5915" y="922926"/>
                      <a:pt x="-36" y="918399"/>
                      <a:pt x="0" y="912318"/>
                    </a:cubicBezTo>
                    <a:cubicBezTo>
                      <a:pt x="-8087" y="718678"/>
                      <a:pt x="7254" y="552969"/>
                      <a:pt x="0" y="443845"/>
                    </a:cubicBezTo>
                    <a:cubicBezTo>
                      <a:pt x="-7254" y="334721"/>
                      <a:pt x="-9052" y="169246"/>
                      <a:pt x="0" y="11408"/>
                    </a:cubicBezTo>
                    <a:close/>
                  </a:path>
                  <a:path w="2617482" h="923726" stroke="0" extrusionOk="0">
                    <a:moveTo>
                      <a:pt x="0" y="11408"/>
                    </a:moveTo>
                    <a:cubicBezTo>
                      <a:pt x="-78" y="3965"/>
                      <a:pt x="5595" y="-1484"/>
                      <a:pt x="11408" y="0"/>
                    </a:cubicBezTo>
                    <a:cubicBezTo>
                      <a:pt x="232096" y="-8569"/>
                      <a:pt x="435884" y="20415"/>
                      <a:pt x="608181" y="0"/>
                    </a:cubicBezTo>
                    <a:cubicBezTo>
                      <a:pt x="780478" y="-20415"/>
                      <a:pt x="950425" y="-8708"/>
                      <a:pt x="1256848" y="0"/>
                    </a:cubicBezTo>
                    <a:cubicBezTo>
                      <a:pt x="1563271" y="8708"/>
                      <a:pt x="1708066" y="3584"/>
                      <a:pt x="1879568" y="0"/>
                    </a:cubicBezTo>
                    <a:cubicBezTo>
                      <a:pt x="2051070" y="-3584"/>
                      <a:pt x="2308762" y="28262"/>
                      <a:pt x="2606074" y="0"/>
                    </a:cubicBezTo>
                    <a:cubicBezTo>
                      <a:pt x="2611047" y="-434"/>
                      <a:pt x="2617704" y="5543"/>
                      <a:pt x="2617482" y="11408"/>
                    </a:cubicBezTo>
                    <a:cubicBezTo>
                      <a:pt x="2607880" y="235751"/>
                      <a:pt x="2629048" y="356306"/>
                      <a:pt x="2617482" y="461863"/>
                    </a:cubicBezTo>
                    <a:cubicBezTo>
                      <a:pt x="2605916" y="567421"/>
                      <a:pt x="2625589" y="723563"/>
                      <a:pt x="2617482" y="912318"/>
                    </a:cubicBezTo>
                    <a:cubicBezTo>
                      <a:pt x="2617648" y="917724"/>
                      <a:pt x="2612462" y="922499"/>
                      <a:pt x="2606074" y="923726"/>
                    </a:cubicBezTo>
                    <a:cubicBezTo>
                      <a:pt x="2425993" y="907288"/>
                      <a:pt x="2220551" y="954755"/>
                      <a:pt x="1931461" y="923726"/>
                    </a:cubicBezTo>
                    <a:cubicBezTo>
                      <a:pt x="1642371" y="892697"/>
                      <a:pt x="1467956" y="950473"/>
                      <a:pt x="1334688" y="923726"/>
                    </a:cubicBezTo>
                    <a:cubicBezTo>
                      <a:pt x="1201420" y="896979"/>
                      <a:pt x="929468" y="939533"/>
                      <a:pt x="711968" y="923726"/>
                    </a:cubicBezTo>
                    <a:cubicBezTo>
                      <a:pt x="494468" y="907919"/>
                      <a:pt x="265712" y="929459"/>
                      <a:pt x="11408" y="923726"/>
                    </a:cubicBezTo>
                    <a:cubicBezTo>
                      <a:pt x="3941" y="923914"/>
                      <a:pt x="-680" y="918806"/>
                      <a:pt x="0" y="912318"/>
                    </a:cubicBezTo>
                    <a:cubicBezTo>
                      <a:pt x="11524" y="689415"/>
                      <a:pt x="-20301" y="682100"/>
                      <a:pt x="0" y="452854"/>
                    </a:cubicBezTo>
                    <a:cubicBezTo>
                      <a:pt x="20301" y="223608"/>
                      <a:pt x="16803" y="155390"/>
                      <a:pt x="0" y="114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" name="Picture Placeholder Graphic">
                <a:extLst>
                  <a:ext uri="{FF2B5EF4-FFF2-40B4-BE49-F238E27FC236}">
                    <a16:creationId xmlns:a16="http://schemas.microsoft.com/office/drawing/2014/main" id="{84FCF1F7-7F07-4685-BB13-D3D2D117BCA0}"/>
                  </a:ext>
                </a:extLst>
              </p:cNvPr>
              <p:cNvGrpSpPr/>
              <p:nvPr/>
            </p:nvGrpSpPr>
            <p:grpSpPr>
              <a:xfrm>
                <a:off x="8783179" y="2965879"/>
                <a:ext cx="795176" cy="383448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4" name="Triangle">
                  <a:extLst>
                    <a:ext uri="{FF2B5EF4-FFF2-40B4-BE49-F238E27FC236}">
                      <a16:creationId xmlns:a16="http://schemas.microsoft.com/office/drawing/2014/main" id="{2704A341-CEBA-4E0C-9E71-4A11A084EF08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riangle">
                  <a:extLst>
                    <a:ext uri="{FF2B5EF4-FFF2-40B4-BE49-F238E27FC236}">
                      <a16:creationId xmlns:a16="http://schemas.microsoft.com/office/drawing/2014/main" id="{6466C661-B709-4AB8-A3E3-9C4EA0CC10F3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ircle">
                  <a:extLst>
                    <a:ext uri="{FF2B5EF4-FFF2-40B4-BE49-F238E27FC236}">
                      <a16:creationId xmlns:a16="http://schemas.microsoft.com/office/drawing/2014/main" id="{8B78096E-E0D4-4A72-A800-14335513281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Filter Option">
              <a:extLst>
                <a:ext uri="{FF2B5EF4-FFF2-40B4-BE49-F238E27FC236}">
                  <a16:creationId xmlns:a16="http://schemas.microsoft.com/office/drawing/2014/main" id="{DA656CB6-D29F-4B82-BDC9-2A069FEB5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46969" y="4318200"/>
              <a:ext cx="495956" cy="111288"/>
              <a:chOff x="5857710" y="3571423"/>
              <a:chExt cx="567124" cy="127257"/>
            </a:xfrm>
          </p:grpSpPr>
          <p:sp>
            <p:nvSpPr>
              <p:cNvPr id="94" name="Filter Box and Text">
                <a:extLst>
                  <a:ext uri="{FF2B5EF4-FFF2-40B4-BE49-F238E27FC236}">
                    <a16:creationId xmlns:a16="http://schemas.microsoft.com/office/drawing/2014/main" id="{65210F20-1F49-42B8-9523-8040A46A0CE6}"/>
                  </a:ext>
                </a:extLst>
              </p:cNvPr>
              <p:cNvSpPr/>
              <p:nvPr/>
            </p:nvSpPr>
            <p:spPr>
              <a:xfrm>
                <a:off x="5857710" y="3571423"/>
                <a:ext cx="567124" cy="127257"/>
              </a:xfrm>
              <a:custGeom>
                <a:avLst/>
                <a:gdLst>
                  <a:gd name="connsiteX0" fmla="*/ 0 w 567124"/>
                  <a:gd name="connsiteY0" fmla="*/ 7599 h 127257"/>
                  <a:gd name="connsiteX1" fmla="*/ 7599 w 567124"/>
                  <a:gd name="connsiteY1" fmla="*/ 0 h 127257"/>
                  <a:gd name="connsiteX2" fmla="*/ 559525 w 567124"/>
                  <a:gd name="connsiteY2" fmla="*/ 0 h 127257"/>
                  <a:gd name="connsiteX3" fmla="*/ 567124 w 567124"/>
                  <a:gd name="connsiteY3" fmla="*/ 7599 h 127257"/>
                  <a:gd name="connsiteX4" fmla="*/ 567124 w 567124"/>
                  <a:gd name="connsiteY4" fmla="*/ 119658 h 127257"/>
                  <a:gd name="connsiteX5" fmla="*/ 559525 w 567124"/>
                  <a:gd name="connsiteY5" fmla="*/ 127257 h 127257"/>
                  <a:gd name="connsiteX6" fmla="*/ 7599 w 567124"/>
                  <a:gd name="connsiteY6" fmla="*/ 127257 h 127257"/>
                  <a:gd name="connsiteX7" fmla="*/ 0 w 567124"/>
                  <a:gd name="connsiteY7" fmla="*/ 119658 h 127257"/>
                  <a:gd name="connsiteX8" fmla="*/ 0 w 567124"/>
                  <a:gd name="connsiteY8" fmla="*/ 7599 h 12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124" h="127257" fill="none" extrusionOk="0">
                    <a:moveTo>
                      <a:pt x="0" y="7599"/>
                    </a:moveTo>
                    <a:cubicBezTo>
                      <a:pt x="129" y="2969"/>
                      <a:pt x="3472" y="26"/>
                      <a:pt x="7599" y="0"/>
                    </a:cubicBezTo>
                    <a:cubicBezTo>
                      <a:pt x="90571" y="-8399"/>
                      <a:pt x="425793" y="-41343"/>
                      <a:pt x="559525" y="0"/>
                    </a:cubicBezTo>
                    <a:cubicBezTo>
                      <a:pt x="564070" y="-405"/>
                      <a:pt x="567166" y="2783"/>
                      <a:pt x="567124" y="7599"/>
                    </a:cubicBezTo>
                    <a:cubicBezTo>
                      <a:pt x="576789" y="20623"/>
                      <a:pt x="557165" y="102043"/>
                      <a:pt x="567124" y="119658"/>
                    </a:cubicBezTo>
                    <a:cubicBezTo>
                      <a:pt x="567135" y="123562"/>
                      <a:pt x="564020" y="127869"/>
                      <a:pt x="559525" y="127257"/>
                    </a:cubicBezTo>
                    <a:cubicBezTo>
                      <a:pt x="493752" y="104348"/>
                      <a:pt x="117620" y="149132"/>
                      <a:pt x="7599" y="127257"/>
                    </a:cubicBezTo>
                    <a:cubicBezTo>
                      <a:pt x="3474" y="126458"/>
                      <a:pt x="-40" y="123921"/>
                      <a:pt x="0" y="119658"/>
                    </a:cubicBezTo>
                    <a:cubicBezTo>
                      <a:pt x="3085" y="94922"/>
                      <a:pt x="-3423" y="45053"/>
                      <a:pt x="0" y="7599"/>
                    </a:cubicBezTo>
                    <a:close/>
                  </a:path>
                  <a:path w="567124" h="127257" stroke="0" extrusionOk="0">
                    <a:moveTo>
                      <a:pt x="0" y="7599"/>
                    </a:moveTo>
                    <a:cubicBezTo>
                      <a:pt x="354" y="2732"/>
                      <a:pt x="3089" y="605"/>
                      <a:pt x="7599" y="0"/>
                    </a:cubicBezTo>
                    <a:cubicBezTo>
                      <a:pt x="278827" y="-20693"/>
                      <a:pt x="415831" y="7962"/>
                      <a:pt x="559525" y="0"/>
                    </a:cubicBezTo>
                    <a:cubicBezTo>
                      <a:pt x="563656" y="122"/>
                      <a:pt x="567064" y="3410"/>
                      <a:pt x="567124" y="7599"/>
                    </a:cubicBezTo>
                    <a:cubicBezTo>
                      <a:pt x="573087" y="53741"/>
                      <a:pt x="567562" y="66297"/>
                      <a:pt x="567124" y="119658"/>
                    </a:cubicBezTo>
                    <a:cubicBezTo>
                      <a:pt x="566765" y="123468"/>
                      <a:pt x="563910" y="127746"/>
                      <a:pt x="559525" y="127257"/>
                    </a:cubicBezTo>
                    <a:cubicBezTo>
                      <a:pt x="423575" y="139444"/>
                      <a:pt x="204671" y="108024"/>
                      <a:pt x="7599" y="127257"/>
                    </a:cubicBezTo>
                    <a:cubicBezTo>
                      <a:pt x="3346" y="127048"/>
                      <a:pt x="-78" y="123811"/>
                      <a:pt x="0" y="119658"/>
                    </a:cubicBezTo>
                    <a:cubicBezTo>
                      <a:pt x="-9227" y="106367"/>
                      <a:pt x="-4194" y="22484"/>
                      <a:pt x="0" y="7599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4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95" name="Close Icon">
                <a:extLst>
                  <a:ext uri="{FF2B5EF4-FFF2-40B4-BE49-F238E27FC236}">
                    <a16:creationId xmlns:a16="http://schemas.microsoft.com/office/drawing/2014/main" id="{36FD10D2-8342-4F71-A66F-E443A4C858A9}"/>
                  </a:ext>
                </a:extLst>
              </p:cNvPr>
              <p:cNvSpPr/>
              <p:nvPr/>
            </p:nvSpPr>
            <p:spPr>
              <a:xfrm rot="16200000">
                <a:off x="6320215" y="3589378"/>
                <a:ext cx="91349" cy="91349"/>
              </a:xfrm>
              <a:prstGeom prst="mathMultiply">
                <a:avLst>
                  <a:gd name="adj1" fmla="val 132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9" name="Shopping Item 5">
              <a:extLst>
                <a:ext uri="{FF2B5EF4-FFF2-40B4-BE49-F238E27FC236}">
                  <a16:creationId xmlns:a16="http://schemas.microsoft.com/office/drawing/2014/main" id="{162AC6E5-4BDC-4E94-991B-9742C29B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136956" y="4656645"/>
              <a:ext cx="645537" cy="1373036"/>
              <a:chOff x="9136956" y="4656645"/>
              <a:chExt cx="645537" cy="1373036"/>
            </a:xfrm>
          </p:grpSpPr>
          <p:sp>
            <p:nvSpPr>
              <p:cNvPr id="85" name="Text Placeholder">
                <a:extLst>
                  <a:ext uri="{FF2B5EF4-FFF2-40B4-BE49-F238E27FC236}">
                    <a16:creationId xmlns:a16="http://schemas.microsoft.com/office/drawing/2014/main" id="{9A1EEB4E-A04D-42E9-83EB-54CC700D6243}"/>
                  </a:ext>
                </a:extLst>
              </p:cNvPr>
              <p:cNvSpPr txBox="1"/>
              <p:nvPr/>
            </p:nvSpPr>
            <p:spPr>
              <a:xfrm>
                <a:off x="9147421" y="57757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6" name="Tall Photo Placeholder">
                <a:extLst>
                  <a:ext uri="{FF2B5EF4-FFF2-40B4-BE49-F238E27FC236}">
                    <a16:creationId xmlns:a16="http://schemas.microsoft.com/office/drawing/2014/main" id="{E736D135-D6DB-496F-A147-8DEDF9953F31}"/>
                  </a:ext>
                </a:extLst>
              </p:cNvPr>
              <p:cNvGrpSpPr/>
              <p:nvPr/>
            </p:nvGrpSpPr>
            <p:grpSpPr>
              <a:xfrm>
                <a:off x="9136956" y="46566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87" name="Image Placeholder">
                  <a:extLst>
                    <a:ext uri="{FF2B5EF4-FFF2-40B4-BE49-F238E27FC236}">
                      <a16:creationId xmlns:a16="http://schemas.microsoft.com/office/drawing/2014/main" id="{CFEEFF8D-2A8E-41D2-9807-AA3CD811F62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8" name="Person Icon" descr="User">
                  <a:extLst>
                    <a:ext uri="{FF2B5EF4-FFF2-40B4-BE49-F238E27FC236}">
                      <a16:creationId xmlns:a16="http://schemas.microsoft.com/office/drawing/2014/main" id="{66F1AC99-548A-4168-8802-E7F67B915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00" name="Highlighted Text">
                <a:extLst>
                  <a:ext uri="{FF2B5EF4-FFF2-40B4-BE49-F238E27FC236}">
                    <a16:creationId xmlns:a16="http://schemas.microsoft.com/office/drawing/2014/main" id="{AC929719-11C2-465D-AB18-A929C4974FA7}"/>
                  </a:ext>
                </a:extLst>
              </p:cNvPr>
              <p:cNvSpPr txBox="1"/>
              <p:nvPr/>
            </p:nvSpPr>
            <p:spPr>
              <a:xfrm>
                <a:off x="9136956" y="5679496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0" name="Shopping Item 4">
              <a:extLst>
                <a:ext uri="{FF2B5EF4-FFF2-40B4-BE49-F238E27FC236}">
                  <a16:creationId xmlns:a16="http://schemas.microsoft.com/office/drawing/2014/main" id="{8A20E14B-CC59-41FA-BEB0-8F1FCDBBD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387415" y="4657778"/>
              <a:ext cx="645537" cy="1373037"/>
              <a:chOff x="8387415" y="4657778"/>
              <a:chExt cx="645537" cy="1373037"/>
            </a:xfrm>
          </p:grpSpPr>
          <p:sp>
            <p:nvSpPr>
              <p:cNvPr id="81" name="Text Placeholder">
                <a:extLst>
                  <a:ext uri="{FF2B5EF4-FFF2-40B4-BE49-F238E27FC236}">
                    <a16:creationId xmlns:a16="http://schemas.microsoft.com/office/drawing/2014/main" id="{65497870-ABE0-4031-86F2-BDBF6DC6A39D}"/>
                  </a:ext>
                </a:extLst>
              </p:cNvPr>
              <p:cNvSpPr txBox="1"/>
              <p:nvPr/>
            </p:nvSpPr>
            <p:spPr>
              <a:xfrm>
                <a:off x="8397880" y="5776899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2" name="Tall Photo Placeholder">
                <a:extLst>
                  <a:ext uri="{FF2B5EF4-FFF2-40B4-BE49-F238E27FC236}">
                    <a16:creationId xmlns:a16="http://schemas.microsoft.com/office/drawing/2014/main" id="{3D7A7CCC-59C5-4BCC-9C4A-68D4D85B0FE8}"/>
                  </a:ext>
                </a:extLst>
              </p:cNvPr>
              <p:cNvGrpSpPr/>
              <p:nvPr/>
            </p:nvGrpSpPr>
            <p:grpSpPr>
              <a:xfrm>
                <a:off x="8387415" y="4657778"/>
                <a:ext cx="645537" cy="963817"/>
                <a:chOff x="5841594" y="4162695"/>
                <a:chExt cx="757401" cy="1025588"/>
              </a:xfrm>
            </p:grpSpPr>
            <p:sp>
              <p:nvSpPr>
                <p:cNvPr id="83" name="Image Placeholder">
                  <a:extLst>
                    <a:ext uri="{FF2B5EF4-FFF2-40B4-BE49-F238E27FC236}">
                      <a16:creationId xmlns:a16="http://schemas.microsoft.com/office/drawing/2014/main" id="{6CB67C4E-E2C6-4144-A4A8-A10F3290E44C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erson Icon" descr="User">
                  <a:extLst>
                    <a:ext uri="{FF2B5EF4-FFF2-40B4-BE49-F238E27FC236}">
                      <a16:creationId xmlns:a16="http://schemas.microsoft.com/office/drawing/2014/main" id="{6A03F39B-DBF9-4D7B-B500-EB7077233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9" name="Highlighted Text">
                <a:extLst>
                  <a:ext uri="{FF2B5EF4-FFF2-40B4-BE49-F238E27FC236}">
                    <a16:creationId xmlns:a16="http://schemas.microsoft.com/office/drawing/2014/main" id="{E5B8FBB8-F587-4809-B1EB-B1ADC6AA084B}"/>
                  </a:ext>
                </a:extLst>
              </p:cNvPr>
              <p:cNvSpPr txBox="1"/>
              <p:nvPr/>
            </p:nvSpPr>
            <p:spPr>
              <a:xfrm>
                <a:off x="8387415" y="5680062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1" name="Shopping Item 3">
              <a:extLst>
                <a:ext uri="{FF2B5EF4-FFF2-40B4-BE49-F238E27FC236}">
                  <a16:creationId xmlns:a16="http://schemas.microsoft.com/office/drawing/2014/main" id="{4BF65A67-BDCF-4231-BCCB-1433FA54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37874" y="4658912"/>
              <a:ext cx="645537" cy="1373036"/>
              <a:chOff x="7637874" y="4658912"/>
              <a:chExt cx="645537" cy="1373036"/>
            </a:xfrm>
          </p:grpSpPr>
          <p:sp>
            <p:nvSpPr>
              <p:cNvPr id="77" name="Text Placeholder">
                <a:extLst>
                  <a:ext uri="{FF2B5EF4-FFF2-40B4-BE49-F238E27FC236}">
                    <a16:creationId xmlns:a16="http://schemas.microsoft.com/office/drawing/2014/main" id="{CD8B1B0D-232F-4069-BC12-EDDF6400BB09}"/>
                  </a:ext>
                </a:extLst>
              </p:cNvPr>
              <p:cNvSpPr txBox="1"/>
              <p:nvPr/>
            </p:nvSpPr>
            <p:spPr>
              <a:xfrm>
                <a:off x="7648339" y="5778032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8" name="Tall Photo Placeholder">
                <a:extLst>
                  <a:ext uri="{FF2B5EF4-FFF2-40B4-BE49-F238E27FC236}">
                    <a16:creationId xmlns:a16="http://schemas.microsoft.com/office/drawing/2014/main" id="{07CC3809-4154-4FB4-BDA6-CB7A214A7E2E}"/>
                  </a:ext>
                </a:extLst>
              </p:cNvPr>
              <p:cNvGrpSpPr/>
              <p:nvPr/>
            </p:nvGrpSpPr>
            <p:grpSpPr>
              <a:xfrm>
                <a:off x="7637874" y="4658912"/>
                <a:ext cx="645537" cy="963817"/>
                <a:chOff x="5841594" y="4162695"/>
                <a:chExt cx="757401" cy="1025588"/>
              </a:xfrm>
            </p:grpSpPr>
            <p:sp>
              <p:nvSpPr>
                <p:cNvPr id="79" name="Image Placeholder">
                  <a:extLst>
                    <a:ext uri="{FF2B5EF4-FFF2-40B4-BE49-F238E27FC236}">
                      <a16:creationId xmlns:a16="http://schemas.microsoft.com/office/drawing/2014/main" id="{940CC4A8-F0BF-4E82-8547-94240D5D0E33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0" name="Person Icon" descr="User">
                  <a:extLst>
                    <a:ext uri="{FF2B5EF4-FFF2-40B4-BE49-F238E27FC236}">
                      <a16:creationId xmlns:a16="http://schemas.microsoft.com/office/drawing/2014/main" id="{75DC2765-94F0-49CD-B988-B4F97D28B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8" name="Highlighted Text">
                <a:extLst>
                  <a:ext uri="{FF2B5EF4-FFF2-40B4-BE49-F238E27FC236}">
                    <a16:creationId xmlns:a16="http://schemas.microsoft.com/office/drawing/2014/main" id="{4D43C252-5DA4-4DE6-867B-F5E1A15339B4}"/>
                  </a:ext>
                </a:extLst>
              </p:cNvPr>
              <p:cNvSpPr txBox="1"/>
              <p:nvPr/>
            </p:nvSpPr>
            <p:spPr>
              <a:xfrm>
                <a:off x="7637874" y="5680629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2" name="Shopping Item 2">
              <a:extLst>
                <a:ext uri="{FF2B5EF4-FFF2-40B4-BE49-F238E27FC236}">
                  <a16:creationId xmlns:a16="http://schemas.microsoft.com/office/drawing/2014/main" id="{AB486CA0-559C-463F-B8A0-01BD119D7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888333" y="4660045"/>
              <a:ext cx="645537" cy="1373036"/>
              <a:chOff x="6888333" y="4660045"/>
              <a:chExt cx="645537" cy="1373036"/>
            </a:xfrm>
          </p:grpSpPr>
          <p:sp>
            <p:nvSpPr>
              <p:cNvPr id="73" name="Text Placeholder">
                <a:extLst>
                  <a:ext uri="{FF2B5EF4-FFF2-40B4-BE49-F238E27FC236}">
                    <a16:creationId xmlns:a16="http://schemas.microsoft.com/office/drawing/2014/main" id="{A9B76589-7EE3-46E3-A759-AF9672102CD7}"/>
                  </a:ext>
                </a:extLst>
              </p:cNvPr>
              <p:cNvSpPr txBox="1"/>
              <p:nvPr/>
            </p:nvSpPr>
            <p:spPr>
              <a:xfrm>
                <a:off x="6898798" y="57791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4" name="Tall Photo Placeholder">
                <a:extLst>
                  <a:ext uri="{FF2B5EF4-FFF2-40B4-BE49-F238E27FC236}">
                    <a16:creationId xmlns:a16="http://schemas.microsoft.com/office/drawing/2014/main" id="{EB5801FA-7156-42B0-8EF9-228C9AE33A89}"/>
                  </a:ext>
                </a:extLst>
              </p:cNvPr>
              <p:cNvGrpSpPr/>
              <p:nvPr/>
            </p:nvGrpSpPr>
            <p:grpSpPr>
              <a:xfrm>
                <a:off x="6888333" y="46600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75" name="Image Placeholder">
                  <a:extLst>
                    <a:ext uri="{FF2B5EF4-FFF2-40B4-BE49-F238E27FC236}">
                      <a16:creationId xmlns:a16="http://schemas.microsoft.com/office/drawing/2014/main" id="{3CB1794F-CBAB-48B3-B4C7-7768E980B78F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erson Icon" descr="User">
                  <a:extLst>
                    <a:ext uri="{FF2B5EF4-FFF2-40B4-BE49-F238E27FC236}">
                      <a16:creationId xmlns:a16="http://schemas.microsoft.com/office/drawing/2014/main" id="{AD66F30C-C05F-4089-B139-D88D3CDF8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7" name="Highlighted Text">
                <a:extLst>
                  <a:ext uri="{FF2B5EF4-FFF2-40B4-BE49-F238E27FC236}">
                    <a16:creationId xmlns:a16="http://schemas.microsoft.com/office/drawing/2014/main" id="{81E9388B-3D53-4762-8E2F-A6C3289C414A}"/>
                  </a:ext>
                </a:extLst>
              </p:cNvPr>
              <p:cNvSpPr txBox="1"/>
              <p:nvPr/>
            </p:nvSpPr>
            <p:spPr>
              <a:xfrm>
                <a:off x="6888333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3" name="Shopping Item 1">
              <a:extLst>
                <a:ext uri="{FF2B5EF4-FFF2-40B4-BE49-F238E27FC236}">
                  <a16:creationId xmlns:a16="http://schemas.microsoft.com/office/drawing/2014/main" id="{0E3A172C-44A4-4BF5-9CA0-6D413912B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32876" y="4670586"/>
              <a:ext cx="645537" cy="1373036"/>
              <a:chOff x="6132876" y="4670586"/>
              <a:chExt cx="645537" cy="1373036"/>
            </a:xfrm>
          </p:grpSpPr>
          <p:sp>
            <p:nvSpPr>
              <p:cNvPr id="71" name="Text Placeholder">
                <a:extLst>
                  <a:ext uri="{FF2B5EF4-FFF2-40B4-BE49-F238E27FC236}">
                    <a16:creationId xmlns:a16="http://schemas.microsoft.com/office/drawing/2014/main" id="{F77836BA-F101-4BA1-9E3B-2F604D2980AA}"/>
                  </a:ext>
                </a:extLst>
              </p:cNvPr>
              <p:cNvSpPr txBox="1"/>
              <p:nvPr/>
            </p:nvSpPr>
            <p:spPr>
              <a:xfrm>
                <a:off x="6160159" y="5789706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6" name="Tall Photo Placeholder">
                <a:extLst>
                  <a:ext uri="{FF2B5EF4-FFF2-40B4-BE49-F238E27FC236}">
                    <a16:creationId xmlns:a16="http://schemas.microsoft.com/office/drawing/2014/main" id="{C6A95EF4-31A6-4AF7-A14F-14CE7519BF70}"/>
                  </a:ext>
                </a:extLst>
              </p:cNvPr>
              <p:cNvGrpSpPr/>
              <p:nvPr/>
            </p:nvGrpSpPr>
            <p:grpSpPr>
              <a:xfrm>
                <a:off x="6132876" y="4670586"/>
                <a:ext cx="645537" cy="963817"/>
                <a:chOff x="5841594" y="4162695"/>
                <a:chExt cx="757401" cy="1025588"/>
              </a:xfrm>
            </p:grpSpPr>
            <p:sp>
              <p:nvSpPr>
                <p:cNvPr id="70" name="Photo Placeholder">
                  <a:extLst>
                    <a:ext uri="{FF2B5EF4-FFF2-40B4-BE49-F238E27FC236}">
                      <a16:creationId xmlns:a16="http://schemas.microsoft.com/office/drawing/2014/main" id="{94D39877-F132-497D-8C35-14A00CE3F1D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2" name="Person Icon" descr="User">
                  <a:extLst>
                    <a:ext uri="{FF2B5EF4-FFF2-40B4-BE49-F238E27FC236}">
                      <a16:creationId xmlns:a16="http://schemas.microsoft.com/office/drawing/2014/main" id="{077C75F6-A467-4086-945E-530123073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6" name="Highlighted Text">
                <a:extLst>
                  <a:ext uri="{FF2B5EF4-FFF2-40B4-BE49-F238E27FC236}">
                    <a16:creationId xmlns:a16="http://schemas.microsoft.com/office/drawing/2014/main" id="{B52D97F7-2EA3-4714-86E3-2BECE0A4E8F3}"/>
                  </a:ext>
                </a:extLst>
              </p:cNvPr>
              <p:cNvSpPr txBox="1"/>
              <p:nvPr/>
            </p:nvSpPr>
            <p:spPr>
              <a:xfrm>
                <a:off x="6137387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301" name="Quick Look Button">
                <a:extLst>
                  <a:ext uri="{FF2B5EF4-FFF2-40B4-BE49-F238E27FC236}">
                    <a16:creationId xmlns:a16="http://schemas.microsoft.com/office/drawing/2014/main" id="{6F862E13-1634-49A2-8E0B-2ED594D00738}"/>
                  </a:ext>
                </a:extLst>
              </p:cNvPr>
              <p:cNvGrpSpPr/>
              <p:nvPr/>
            </p:nvGrpSpPr>
            <p:grpSpPr>
              <a:xfrm>
                <a:off x="6184637" y="5274886"/>
                <a:ext cx="537036" cy="139451"/>
                <a:chOff x="6184637" y="5274886"/>
                <a:chExt cx="537036" cy="139451"/>
              </a:xfrm>
            </p:grpSpPr>
            <p:sp>
              <p:nvSpPr>
                <p:cNvPr id="123" name="Quick Look Box and Text">
                  <a:extLst>
                    <a:ext uri="{FF2B5EF4-FFF2-40B4-BE49-F238E27FC236}">
                      <a16:creationId xmlns:a16="http://schemas.microsoft.com/office/drawing/2014/main" id="{5FB1040C-000E-4846-A23B-DC05C08D66B7}"/>
                    </a:ext>
                  </a:extLst>
                </p:cNvPr>
                <p:cNvSpPr/>
                <p:nvPr/>
              </p:nvSpPr>
              <p:spPr>
                <a:xfrm>
                  <a:off x="6184637" y="5274886"/>
                  <a:ext cx="537036" cy="139451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58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Quick Look</a:t>
                  </a:r>
                </a:p>
              </p:txBody>
            </p:sp>
            <p:grpSp>
              <p:nvGrpSpPr>
                <p:cNvPr id="124" name="Quick Look Arrow">
                  <a:extLst>
                    <a:ext uri="{FF2B5EF4-FFF2-40B4-BE49-F238E27FC236}">
                      <a16:creationId xmlns:a16="http://schemas.microsoft.com/office/drawing/2014/main" id="{2C4D6F41-D35C-4DA4-9A01-88729B4962B5}"/>
                    </a:ext>
                  </a:extLst>
                </p:cNvPr>
                <p:cNvGrpSpPr/>
                <p:nvPr/>
              </p:nvGrpSpPr>
              <p:grpSpPr>
                <a:xfrm rot="13229624">
                  <a:off x="6620628" y="5323187"/>
                  <a:ext cx="45822" cy="45822"/>
                  <a:chOff x="1411369" y="3109610"/>
                  <a:chExt cx="182868" cy="191529"/>
                </a:xfrm>
              </p:grpSpPr>
              <p:cxnSp>
                <p:nvCxnSpPr>
                  <p:cNvPr id="125" name="Line 2">
                    <a:extLst>
                      <a:ext uri="{FF2B5EF4-FFF2-40B4-BE49-F238E27FC236}">
                        <a16:creationId xmlns:a16="http://schemas.microsoft.com/office/drawing/2014/main" id="{EFA16EF8-4C9E-45E0-93D2-F8672E2BA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Line 1">
                    <a:extLst>
                      <a:ext uri="{FF2B5EF4-FFF2-40B4-BE49-F238E27FC236}">
                        <a16:creationId xmlns:a16="http://schemas.microsoft.com/office/drawing/2014/main" id="{3D4BEB44-357E-4BFB-9854-A88BBCDDA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8" name="Dropdown Box">
              <a:extLst>
                <a:ext uri="{FF2B5EF4-FFF2-40B4-BE49-F238E27FC236}">
                  <a16:creationId xmlns:a16="http://schemas.microsoft.com/office/drawing/2014/main" id="{DAB9A067-3672-484E-8D8E-4FB105DC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196803" y="6136503"/>
              <a:ext cx="667435" cy="147568"/>
              <a:chOff x="5196803" y="6136503"/>
              <a:chExt cx="667435" cy="147568"/>
            </a:xfrm>
          </p:grpSpPr>
          <p:sp>
            <p:nvSpPr>
              <p:cNvPr id="148" name="Dropdown Box and Text">
                <a:extLst>
                  <a:ext uri="{FF2B5EF4-FFF2-40B4-BE49-F238E27FC236}">
                    <a16:creationId xmlns:a16="http://schemas.microsoft.com/office/drawing/2014/main" id="{9C1C7BDF-3C5B-47C9-8DAF-912BC35BF31C}"/>
                  </a:ext>
                </a:extLst>
              </p:cNvPr>
              <p:cNvSpPr/>
              <p:nvPr/>
            </p:nvSpPr>
            <p:spPr>
              <a:xfrm>
                <a:off x="5196803" y="6136503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9" name="Dropdown Icon">
                <a:extLst>
                  <a:ext uri="{FF2B5EF4-FFF2-40B4-BE49-F238E27FC236}">
                    <a16:creationId xmlns:a16="http://schemas.microsoft.com/office/drawing/2014/main" id="{EF1790BB-A96B-4919-ACE7-CA74D07365A5}"/>
                  </a:ext>
                </a:extLst>
              </p:cNvPr>
              <p:cNvGrpSpPr/>
              <p:nvPr/>
            </p:nvGrpSpPr>
            <p:grpSpPr>
              <a:xfrm rot="18629624">
                <a:off x="5258420" y="6188246"/>
                <a:ext cx="54014" cy="48256"/>
                <a:chOff x="1410993" y="3115414"/>
                <a:chExt cx="173443" cy="190603"/>
              </a:xfrm>
            </p:grpSpPr>
            <p:cxnSp>
              <p:nvCxnSpPr>
                <p:cNvPr id="150" name="Line 2">
                  <a:extLst>
                    <a:ext uri="{FF2B5EF4-FFF2-40B4-BE49-F238E27FC236}">
                      <a16:creationId xmlns:a16="http://schemas.microsoft.com/office/drawing/2014/main" id="{B44EABC0-B3C0-4FCB-B748-D167539B9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74709" y="3196292"/>
                  <a:ext cx="109727" cy="109725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Line 1">
                  <a:extLst>
                    <a:ext uri="{FF2B5EF4-FFF2-40B4-BE49-F238E27FC236}">
                      <a16:creationId xmlns:a16="http://schemas.microsoft.com/office/drawing/2014/main" id="{A42DC5CE-93D8-40F6-9EA9-828F9AD92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0993" y="3115414"/>
                  <a:ext cx="109727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6" name="Separator Line">
              <a:extLst>
                <a:ext uri="{FF2B5EF4-FFF2-40B4-BE49-F238E27FC236}">
                  <a16:creationId xmlns:a16="http://schemas.microsoft.com/office/drawing/2014/main" id="{C13B9ED1-3B73-4AA9-B427-7AD40919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6803" y="6090117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Dropdown Box">
              <a:extLst>
                <a:ext uri="{FF2B5EF4-FFF2-40B4-BE49-F238E27FC236}">
                  <a16:creationId xmlns:a16="http://schemas.microsoft.com/office/drawing/2014/main" id="{00F33D55-5B7F-466A-8A05-77A2481DB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00986" y="5898276"/>
              <a:ext cx="667435" cy="147568"/>
              <a:chOff x="5200986" y="5898276"/>
              <a:chExt cx="667435" cy="147568"/>
            </a:xfrm>
          </p:grpSpPr>
          <p:sp>
            <p:nvSpPr>
              <p:cNvPr id="142" name="Dropdown Box and Text">
                <a:extLst>
                  <a:ext uri="{FF2B5EF4-FFF2-40B4-BE49-F238E27FC236}">
                    <a16:creationId xmlns:a16="http://schemas.microsoft.com/office/drawing/2014/main" id="{8987FFDB-0669-409C-A024-28D9601BB872}"/>
                  </a:ext>
                </a:extLst>
              </p:cNvPr>
              <p:cNvSpPr/>
              <p:nvPr/>
            </p:nvSpPr>
            <p:spPr>
              <a:xfrm>
                <a:off x="5200986" y="5898276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3" name="Dropdown Icon">
                <a:extLst>
                  <a:ext uri="{FF2B5EF4-FFF2-40B4-BE49-F238E27FC236}">
                    <a16:creationId xmlns:a16="http://schemas.microsoft.com/office/drawing/2014/main" id="{E8F55FCE-8CF7-4CF1-8CBD-74226FE0F709}"/>
                  </a:ext>
                </a:extLst>
              </p:cNvPr>
              <p:cNvGrpSpPr/>
              <p:nvPr/>
            </p:nvGrpSpPr>
            <p:grpSpPr>
              <a:xfrm rot="13229624">
                <a:off x="5261332" y="5947358"/>
                <a:ext cx="55481" cy="48374"/>
                <a:chOff x="1416080" y="3110065"/>
                <a:chExt cx="178157" cy="191074"/>
              </a:xfrm>
            </p:grpSpPr>
            <p:cxnSp>
              <p:nvCxnSpPr>
                <p:cNvPr id="144" name="Line 2">
                  <a:extLst>
                    <a:ext uri="{FF2B5EF4-FFF2-40B4-BE49-F238E27FC236}">
                      <a16:creationId xmlns:a16="http://schemas.microsoft.com/office/drawing/2014/main" id="{5F6F64EC-85A6-438C-9122-6B16A026E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Line 1">
                  <a:extLst>
                    <a:ext uri="{FF2B5EF4-FFF2-40B4-BE49-F238E27FC236}">
                      <a16:creationId xmlns:a16="http://schemas.microsoft.com/office/drawing/2014/main" id="{6E455D9F-B0AE-40AF-A6F5-FE062F0C3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6080" y="3110065"/>
                  <a:ext cx="109730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Separator Line">
              <a:extLst>
                <a:ext uri="{FF2B5EF4-FFF2-40B4-BE49-F238E27FC236}">
                  <a16:creationId xmlns:a16="http://schemas.microsoft.com/office/drawing/2014/main" id="{07BEB85B-10B4-493B-9329-296822B54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5849549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ear Filter Text">
              <a:extLst>
                <a:ext uri="{FF2B5EF4-FFF2-40B4-BE49-F238E27FC236}">
                  <a16:creationId xmlns:a16="http://schemas.microsoft.com/office/drawing/2014/main" id="{100A28B2-964B-472D-A35C-268B18655391}"/>
                </a:ext>
              </a:extLst>
            </p:cNvPr>
            <p:cNvSpPr txBox="1"/>
            <p:nvPr/>
          </p:nvSpPr>
          <p:spPr>
            <a:xfrm>
              <a:off x="5203835" y="5729188"/>
              <a:ext cx="63934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286428"/>
                  </a:solidFill>
                </a:rPr>
                <a:t>CLEAR FILTERS</a:t>
              </a:r>
            </a:p>
          </p:txBody>
        </p:sp>
        <p:sp>
          <p:nvSpPr>
            <p:cNvPr id="139" name="Filters Heading Text">
              <a:extLst>
                <a:ext uri="{FF2B5EF4-FFF2-40B4-BE49-F238E27FC236}">
                  <a16:creationId xmlns:a16="http://schemas.microsoft.com/office/drawing/2014/main" id="{196601C5-6184-4672-934B-B9E1F85B3A98}"/>
                </a:ext>
              </a:extLst>
            </p:cNvPr>
            <p:cNvSpPr txBox="1"/>
            <p:nvPr/>
          </p:nvSpPr>
          <p:spPr>
            <a:xfrm>
              <a:off x="5198956" y="5570773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334" name="All Games Text Listing">
              <a:extLst>
                <a:ext uri="{FF2B5EF4-FFF2-40B4-BE49-F238E27FC236}">
                  <a16:creationId xmlns:a16="http://schemas.microsoft.com/office/drawing/2014/main" id="{334D6FAB-CC39-4D27-A0C3-F859132EE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34155" y="4664983"/>
              <a:ext cx="644507" cy="800417"/>
              <a:chOff x="5234155" y="4664983"/>
              <a:chExt cx="644507" cy="800417"/>
            </a:xfrm>
          </p:grpSpPr>
          <p:sp>
            <p:nvSpPr>
              <p:cNvPr id="137" name="Option 5 Text">
                <a:extLst>
                  <a:ext uri="{FF2B5EF4-FFF2-40B4-BE49-F238E27FC236}">
                    <a16:creationId xmlns:a16="http://schemas.microsoft.com/office/drawing/2014/main" id="{7FB39543-99E7-4186-972E-45BDA462E29A}"/>
                  </a:ext>
                </a:extLst>
              </p:cNvPr>
              <p:cNvSpPr txBox="1"/>
              <p:nvPr/>
            </p:nvSpPr>
            <p:spPr>
              <a:xfrm>
                <a:off x="5238273" y="5389802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5</a:t>
                </a:r>
              </a:p>
            </p:txBody>
          </p:sp>
          <p:sp>
            <p:nvSpPr>
              <p:cNvPr id="136" name="Option 4 Text">
                <a:extLst>
                  <a:ext uri="{FF2B5EF4-FFF2-40B4-BE49-F238E27FC236}">
                    <a16:creationId xmlns:a16="http://schemas.microsoft.com/office/drawing/2014/main" id="{B3D14F3A-1993-45CA-B4C4-71EBD410DF6E}"/>
                  </a:ext>
                </a:extLst>
              </p:cNvPr>
              <p:cNvSpPr txBox="1"/>
              <p:nvPr/>
            </p:nvSpPr>
            <p:spPr>
              <a:xfrm>
                <a:off x="5234155" y="5245578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4</a:t>
                </a:r>
              </a:p>
            </p:txBody>
          </p:sp>
          <p:sp>
            <p:nvSpPr>
              <p:cNvPr id="135" name="Option 3 Text">
                <a:extLst>
                  <a:ext uri="{FF2B5EF4-FFF2-40B4-BE49-F238E27FC236}">
                    <a16:creationId xmlns:a16="http://schemas.microsoft.com/office/drawing/2014/main" id="{7778A2A8-0F72-4417-9D7E-662EF6FC70F1}"/>
                  </a:ext>
                </a:extLst>
              </p:cNvPr>
              <p:cNvSpPr txBox="1"/>
              <p:nvPr/>
            </p:nvSpPr>
            <p:spPr>
              <a:xfrm>
                <a:off x="5236291" y="5100429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3</a:t>
                </a:r>
              </a:p>
            </p:txBody>
          </p:sp>
          <p:sp>
            <p:nvSpPr>
              <p:cNvPr id="134" name="Option 2 Text">
                <a:extLst>
                  <a:ext uri="{FF2B5EF4-FFF2-40B4-BE49-F238E27FC236}">
                    <a16:creationId xmlns:a16="http://schemas.microsoft.com/office/drawing/2014/main" id="{10D15443-89EC-44DA-B80A-04F462A61109}"/>
                  </a:ext>
                </a:extLst>
              </p:cNvPr>
              <p:cNvSpPr txBox="1"/>
              <p:nvPr/>
            </p:nvSpPr>
            <p:spPr>
              <a:xfrm>
                <a:off x="5238273" y="4955281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2</a:t>
                </a:r>
              </a:p>
            </p:txBody>
          </p:sp>
          <p:sp>
            <p:nvSpPr>
              <p:cNvPr id="133" name="Option 1 Text">
                <a:extLst>
                  <a:ext uri="{FF2B5EF4-FFF2-40B4-BE49-F238E27FC236}">
                    <a16:creationId xmlns:a16="http://schemas.microsoft.com/office/drawing/2014/main" id="{F4EBC60B-F434-4EC3-8961-4BA9048FD691}"/>
                  </a:ext>
                </a:extLst>
              </p:cNvPr>
              <p:cNvSpPr txBox="1"/>
              <p:nvPr/>
            </p:nvSpPr>
            <p:spPr>
              <a:xfrm>
                <a:off x="5238273" y="4810132"/>
                <a:ext cx="63426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1</a:t>
                </a:r>
              </a:p>
            </p:txBody>
          </p:sp>
          <p:sp>
            <p:nvSpPr>
              <p:cNvPr id="132" name="All Xbox Games Text">
                <a:extLst>
                  <a:ext uri="{FF2B5EF4-FFF2-40B4-BE49-F238E27FC236}">
                    <a16:creationId xmlns:a16="http://schemas.microsoft.com/office/drawing/2014/main" id="{158624A9-8439-42F2-AD58-39FA0294A31A}"/>
                  </a:ext>
                </a:extLst>
              </p:cNvPr>
              <p:cNvSpPr txBox="1"/>
              <p:nvPr/>
            </p:nvSpPr>
            <p:spPr>
              <a:xfrm>
                <a:off x="5239316" y="4664983"/>
                <a:ext cx="63934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286428"/>
                    </a:solidFill>
                  </a:rPr>
                  <a:t>All Contoso Products</a:t>
                </a:r>
              </a:p>
            </p:txBody>
          </p:sp>
        </p:grpSp>
        <p:sp>
          <p:nvSpPr>
            <p:cNvPr id="21" name="Separator Line">
              <a:extLst>
                <a:ext uri="{FF2B5EF4-FFF2-40B4-BE49-F238E27FC236}">
                  <a16:creationId xmlns:a16="http://schemas.microsoft.com/office/drawing/2014/main" id="{B6568B17-548C-48DC-BD26-0C79FB32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4578991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ollections Subtitle">
              <a:extLst>
                <a:ext uri="{FF2B5EF4-FFF2-40B4-BE49-F238E27FC236}">
                  <a16:creationId xmlns:a16="http://schemas.microsoft.com/office/drawing/2014/main" id="{F0DC9DBC-C8A7-4646-9F71-7DDBF4472F83}"/>
                </a:ext>
              </a:extLst>
            </p:cNvPr>
            <p:cNvSpPr txBox="1"/>
            <p:nvPr/>
          </p:nvSpPr>
          <p:spPr>
            <a:xfrm>
              <a:off x="5201199" y="4356363"/>
              <a:ext cx="670913" cy="199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00" dirty="0">
                  <a:solidFill>
                    <a:srgbClr val="2E2E2E"/>
                  </a:solidFill>
                </a:rPr>
                <a:t>Duis aute irure dolor in reprehenderit in voluptate velit esse cillum dolore eu fugiat.</a:t>
              </a:r>
            </a:p>
          </p:txBody>
        </p:sp>
        <p:sp>
          <p:nvSpPr>
            <p:cNvPr id="17" name="Collections Title Text">
              <a:extLst>
                <a:ext uri="{FF2B5EF4-FFF2-40B4-BE49-F238E27FC236}">
                  <a16:creationId xmlns:a16="http://schemas.microsoft.com/office/drawing/2014/main" id="{7A4B6C20-37DB-4AFC-B158-1DFF7BB6B6B2}"/>
                </a:ext>
              </a:extLst>
            </p:cNvPr>
            <p:cNvSpPr txBox="1"/>
            <p:nvPr/>
          </p:nvSpPr>
          <p:spPr>
            <a:xfrm>
              <a:off x="5197508" y="4166612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Collections</a:t>
              </a:r>
            </a:p>
          </p:txBody>
        </p:sp>
        <p:sp>
          <p:nvSpPr>
            <p:cNvPr id="153" name="Viewing Results Text">
              <a:extLst>
                <a:ext uri="{FF2B5EF4-FFF2-40B4-BE49-F238E27FC236}">
                  <a16:creationId xmlns:a16="http://schemas.microsoft.com/office/drawing/2014/main" id="{5249895E-363A-4270-B665-BE146E069B4C}"/>
                </a:ext>
              </a:extLst>
            </p:cNvPr>
            <p:cNvSpPr txBox="1"/>
            <p:nvPr/>
          </p:nvSpPr>
          <p:spPr>
            <a:xfrm>
              <a:off x="6137662" y="4200717"/>
              <a:ext cx="634266" cy="691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30" dirty="0">
                  <a:solidFill>
                    <a:srgbClr val="636363"/>
                  </a:solidFill>
                </a:rPr>
                <a:t>Viewing 1-50 of 837 results</a:t>
              </a:r>
            </a:p>
          </p:txBody>
        </p:sp>
        <p:grpSp>
          <p:nvGrpSpPr>
            <p:cNvPr id="284" name="Sort Text">
              <a:extLst>
                <a:ext uri="{FF2B5EF4-FFF2-40B4-BE49-F238E27FC236}">
                  <a16:creationId xmlns:a16="http://schemas.microsoft.com/office/drawing/2014/main" id="{48912A0B-E50C-4A1D-9F0D-107C98D70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488362" y="4307732"/>
              <a:ext cx="506027" cy="66111"/>
              <a:chOff x="9488362" y="4307732"/>
              <a:chExt cx="506027" cy="66111"/>
            </a:xfrm>
          </p:grpSpPr>
          <p:sp>
            <p:nvSpPr>
              <p:cNvPr id="154" name="Sort by Newest Text">
                <a:extLst>
                  <a:ext uri="{FF2B5EF4-FFF2-40B4-BE49-F238E27FC236}">
                    <a16:creationId xmlns:a16="http://schemas.microsoft.com/office/drawing/2014/main" id="{3762E435-8552-4CF1-8F71-638548143BF0}"/>
                  </a:ext>
                </a:extLst>
              </p:cNvPr>
              <p:cNvSpPr txBox="1"/>
              <p:nvPr/>
            </p:nvSpPr>
            <p:spPr>
              <a:xfrm>
                <a:off x="9488362" y="4307732"/>
                <a:ext cx="45899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Sort: Newest</a:t>
                </a:r>
              </a:p>
            </p:txBody>
          </p:sp>
          <p:grpSp>
            <p:nvGrpSpPr>
              <p:cNvPr id="157" name="Dropdown Icon">
                <a:extLst>
                  <a:ext uri="{FF2B5EF4-FFF2-40B4-BE49-F238E27FC236}">
                    <a16:creationId xmlns:a16="http://schemas.microsoft.com/office/drawing/2014/main" id="{13C48AC3-40CF-438E-BB66-C6FF17F27D32}"/>
                  </a:ext>
                </a:extLst>
              </p:cNvPr>
              <p:cNvGrpSpPr/>
              <p:nvPr/>
            </p:nvGrpSpPr>
            <p:grpSpPr>
              <a:xfrm rot="18629624">
                <a:off x="9970399" y="4330876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158" name="Line 2">
                  <a:extLst>
                    <a:ext uri="{FF2B5EF4-FFF2-40B4-BE49-F238E27FC236}">
                      <a16:creationId xmlns:a16="http://schemas.microsoft.com/office/drawing/2014/main" id="{C9977937-3B63-43D5-902D-1C1036BAB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Line 1">
                  <a:extLst>
                    <a:ext uri="{FF2B5EF4-FFF2-40B4-BE49-F238E27FC236}">
                      <a16:creationId xmlns:a16="http://schemas.microsoft.com/office/drawing/2014/main" id="{7A1C78AB-F25D-4EE4-AF6C-2EFE71B71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Microsoft Logo">
              <a:extLst>
                <a:ext uri="{FF2B5EF4-FFF2-40B4-BE49-F238E27FC236}">
                  <a16:creationId xmlns:a16="http://schemas.microsoft.com/office/drawing/2014/main" id="{4ABDBE84-6A66-4148-BD5F-0E78E0A87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54540" y="2544923"/>
              <a:ext cx="421697" cy="85793"/>
              <a:chOff x="5254540" y="2544923"/>
              <a:chExt cx="421697" cy="85793"/>
            </a:xfrm>
          </p:grpSpPr>
          <p:grpSp>
            <p:nvGrpSpPr>
              <p:cNvPr id="229" name="Microsoft Logo Placeholder">
                <a:extLst>
                  <a:ext uri="{FF2B5EF4-FFF2-40B4-BE49-F238E27FC236}">
                    <a16:creationId xmlns:a16="http://schemas.microsoft.com/office/drawing/2014/main" id="{24FEBDFD-D872-4E94-BA8B-CC004D6B0128}"/>
                  </a:ext>
                </a:extLst>
              </p:cNvPr>
              <p:cNvGrpSpPr/>
              <p:nvPr/>
            </p:nvGrpSpPr>
            <p:grpSpPr>
              <a:xfrm>
                <a:off x="5254540" y="2548929"/>
                <a:ext cx="81411" cy="79956"/>
                <a:chOff x="1950533" y="1912092"/>
                <a:chExt cx="144420" cy="141838"/>
              </a:xfrm>
            </p:grpSpPr>
            <p:sp>
              <p:nvSpPr>
                <p:cNvPr id="230" name="Square">
                  <a:extLst>
                    <a:ext uri="{FF2B5EF4-FFF2-40B4-BE49-F238E27FC236}">
                      <a16:creationId xmlns:a16="http://schemas.microsoft.com/office/drawing/2014/main" id="{8608E210-DCB0-4E2F-98D0-D4E895D247E6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Line 2">
                  <a:extLst>
                    <a:ext uri="{FF2B5EF4-FFF2-40B4-BE49-F238E27FC236}">
                      <a16:creationId xmlns:a16="http://schemas.microsoft.com/office/drawing/2014/main" id="{686CEC01-D58B-4C3D-B26E-84942D49FB57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Line 1">
                  <a:extLst>
                    <a:ext uri="{FF2B5EF4-FFF2-40B4-BE49-F238E27FC236}">
                      <a16:creationId xmlns:a16="http://schemas.microsoft.com/office/drawing/2014/main" id="{1B63B532-7B11-4250-B2AE-46087343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Microsoft Text">
                <a:extLst>
                  <a:ext uri="{FF2B5EF4-FFF2-40B4-BE49-F238E27FC236}">
                    <a16:creationId xmlns:a16="http://schemas.microsoft.com/office/drawing/2014/main" id="{BDFC0A07-86B1-4DD6-80B9-A34EFA531489}"/>
                  </a:ext>
                </a:extLst>
              </p:cNvPr>
              <p:cNvSpPr txBox="1"/>
              <p:nvPr/>
            </p:nvSpPr>
            <p:spPr>
              <a:xfrm>
                <a:off x="5355075" y="2544923"/>
                <a:ext cx="321162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241" name="Search Icon">
              <a:extLst>
                <a:ext uri="{FF2B5EF4-FFF2-40B4-BE49-F238E27FC236}">
                  <a16:creationId xmlns:a16="http://schemas.microsoft.com/office/drawing/2014/main" id="{7A9025C9-F127-4B39-9152-BBCA61F97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562129" y="2567893"/>
              <a:ext cx="50456" cy="47204"/>
              <a:chOff x="1450680" y="1960836"/>
              <a:chExt cx="92153" cy="86215"/>
            </a:xfrm>
          </p:grpSpPr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9DA7B067-1B7C-4AC1-8F88-1E147B8A1B01}"/>
                  </a:ext>
                </a:extLst>
              </p:cNvPr>
              <p:cNvSpPr/>
              <p:nvPr/>
            </p:nvSpPr>
            <p:spPr>
              <a:xfrm>
                <a:off x="1490446" y="1960836"/>
                <a:ext cx="52387" cy="54864"/>
              </a:xfrm>
              <a:custGeom>
                <a:avLst/>
                <a:gdLst>
                  <a:gd name="connsiteX0" fmla="*/ 0 w 52387"/>
                  <a:gd name="connsiteY0" fmla="*/ 27432 h 54864"/>
                  <a:gd name="connsiteX1" fmla="*/ 26194 w 52387"/>
                  <a:gd name="connsiteY1" fmla="*/ 0 h 54864"/>
                  <a:gd name="connsiteX2" fmla="*/ 52388 w 52387"/>
                  <a:gd name="connsiteY2" fmla="*/ 27432 h 54864"/>
                  <a:gd name="connsiteX3" fmla="*/ 26194 w 52387"/>
                  <a:gd name="connsiteY3" fmla="*/ 54864 h 54864"/>
                  <a:gd name="connsiteX4" fmla="*/ 0 w 52387"/>
                  <a:gd name="connsiteY4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" h="54864" fill="none" extrusionOk="0">
                    <a:moveTo>
                      <a:pt x="0" y="27432"/>
                    </a:moveTo>
                    <a:cubicBezTo>
                      <a:pt x="1623" y="12475"/>
                      <a:pt x="12451" y="-1489"/>
                      <a:pt x="26194" y="0"/>
                    </a:cubicBezTo>
                    <a:cubicBezTo>
                      <a:pt x="38956" y="-261"/>
                      <a:pt x="50255" y="14290"/>
                      <a:pt x="52388" y="27432"/>
                    </a:cubicBezTo>
                    <a:cubicBezTo>
                      <a:pt x="52337" y="42093"/>
                      <a:pt x="38581" y="57754"/>
                      <a:pt x="26194" y="54864"/>
                    </a:cubicBezTo>
                    <a:cubicBezTo>
                      <a:pt x="13802" y="56026"/>
                      <a:pt x="406" y="42680"/>
                      <a:pt x="0" y="27432"/>
                    </a:cubicBezTo>
                    <a:close/>
                  </a:path>
                  <a:path w="52387" h="54864" stroke="0" extrusionOk="0">
                    <a:moveTo>
                      <a:pt x="0" y="27432"/>
                    </a:moveTo>
                    <a:cubicBezTo>
                      <a:pt x="-2890" y="10499"/>
                      <a:pt x="10147" y="593"/>
                      <a:pt x="26194" y="0"/>
                    </a:cubicBezTo>
                    <a:cubicBezTo>
                      <a:pt x="42736" y="437"/>
                      <a:pt x="48929" y="12392"/>
                      <a:pt x="52388" y="27432"/>
                    </a:cubicBezTo>
                    <a:cubicBezTo>
                      <a:pt x="50325" y="44597"/>
                      <a:pt x="40499" y="55758"/>
                      <a:pt x="26194" y="54864"/>
                    </a:cubicBezTo>
                    <a:cubicBezTo>
                      <a:pt x="9789" y="53804"/>
                      <a:pt x="2557" y="4380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3" name="Line">
                <a:extLst>
                  <a:ext uri="{FF2B5EF4-FFF2-40B4-BE49-F238E27FC236}">
                    <a16:creationId xmlns:a16="http://schemas.microsoft.com/office/drawing/2014/main" id="{B15E80C3-C488-4DD4-8BDC-7F62895A5207}"/>
                  </a:ext>
                </a:extLst>
              </p:cNvPr>
              <p:cNvCxnSpPr/>
              <p:nvPr/>
            </p:nvCxnSpPr>
            <p:spPr>
              <a:xfrm flipH="1">
                <a:off x="1450680" y="2007104"/>
                <a:ext cx="43554" cy="39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dd New Profile Picture">
              <a:extLst>
                <a:ext uri="{FF2B5EF4-FFF2-40B4-BE49-F238E27FC236}">
                  <a16:creationId xmlns:a16="http://schemas.microsoft.com/office/drawing/2014/main" id="{BB159748-C3EA-46E0-B412-31EEF63A2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123870" y="2538212"/>
              <a:ext cx="97790" cy="97790"/>
              <a:chOff x="10123870" y="2538212"/>
              <a:chExt cx="97790" cy="97790"/>
            </a:xfrm>
          </p:grpSpPr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E3F82980-A04A-4F50-8304-E914C722C604}"/>
                  </a:ext>
                </a:extLst>
              </p:cNvPr>
              <p:cNvSpPr/>
              <p:nvPr/>
            </p:nvSpPr>
            <p:spPr>
              <a:xfrm>
                <a:off x="10123870" y="2538212"/>
                <a:ext cx="97790" cy="97790"/>
              </a:xfrm>
              <a:custGeom>
                <a:avLst/>
                <a:gdLst>
                  <a:gd name="connsiteX0" fmla="*/ 0 w 97790"/>
                  <a:gd name="connsiteY0" fmla="*/ 48895 h 97790"/>
                  <a:gd name="connsiteX1" fmla="*/ 48895 w 97790"/>
                  <a:gd name="connsiteY1" fmla="*/ 0 h 97790"/>
                  <a:gd name="connsiteX2" fmla="*/ 97790 w 97790"/>
                  <a:gd name="connsiteY2" fmla="*/ 48895 h 97790"/>
                  <a:gd name="connsiteX3" fmla="*/ 48895 w 97790"/>
                  <a:gd name="connsiteY3" fmla="*/ 97790 h 97790"/>
                  <a:gd name="connsiteX4" fmla="*/ 0 w 97790"/>
                  <a:gd name="connsiteY4" fmla="*/ 48895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90" h="97790" fill="none" extrusionOk="0">
                    <a:moveTo>
                      <a:pt x="0" y="48895"/>
                    </a:moveTo>
                    <a:cubicBezTo>
                      <a:pt x="882" y="25000"/>
                      <a:pt x="17698" y="-1371"/>
                      <a:pt x="48895" y="0"/>
                    </a:cubicBezTo>
                    <a:cubicBezTo>
                      <a:pt x="78196" y="4506"/>
                      <a:pt x="95724" y="19193"/>
                      <a:pt x="97790" y="48895"/>
                    </a:cubicBezTo>
                    <a:cubicBezTo>
                      <a:pt x="98469" y="73463"/>
                      <a:pt x="77110" y="100495"/>
                      <a:pt x="48895" y="97790"/>
                    </a:cubicBezTo>
                    <a:cubicBezTo>
                      <a:pt x="21125" y="94829"/>
                      <a:pt x="407" y="73710"/>
                      <a:pt x="0" y="48895"/>
                    </a:cubicBezTo>
                    <a:close/>
                  </a:path>
                  <a:path w="97790" h="97790" stroke="0" extrusionOk="0">
                    <a:moveTo>
                      <a:pt x="0" y="48895"/>
                    </a:moveTo>
                    <a:cubicBezTo>
                      <a:pt x="-353" y="16685"/>
                      <a:pt x="23255" y="-4153"/>
                      <a:pt x="48895" y="0"/>
                    </a:cubicBezTo>
                    <a:cubicBezTo>
                      <a:pt x="79513" y="-1195"/>
                      <a:pt x="96488" y="20641"/>
                      <a:pt x="97790" y="48895"/>
                    </a:cubicBezTo>
                    <a:cubicBezTo>
                      <a:pt x="101877" y="72935"/>
                      <a:pt x="74757" y="95846"/>
                      <a:pt x="48895" y="97790"/>
                    </a:cubicBezTo>
                    <a:cubicBezTo>
                      <a:pt x="23962" y="101592"/>
                      <a:pt x="-20" y="79036"/>
                      <a:pt x="0" y="488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rgbClr val="737373"/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Add New Profile Picture">
                <a:extLst>
                  <a:ext uri="{FF2B5EF4-FFF2-40B4-BE49-F238E27FC236}">
                    <a16:creationId xmlns:a16="http://schemas.microsoft.com/office/drawing/2014/main" id="{3A78425C-691E-4B67-8124-98407DD550C8}"/>
                  </a:ext>
                </a:extLst>
              </p:cNvPr>
              <p:cNvGrpSpPr/>
              <p:nvPr/>
            </p:nvGrpSpPr>
            <p:grpSpPr>
              <a:xfrm>
                <a:off x="10134459" y="2547547"/>
                <a:ext cx="73210" cy="60972"/>
                <a:chOff x="9251440" y="-1407160"/>
                <a:chExt cx="919926" cy="766149"/>
              </a:xfrm>
            </p:grpSpPr>
            <p:pic>
              <p:nvPicPr>
                <p:cNvPr id="247" name="Person Icon" descr="User">
                  <a:extLst>
                    <a:ext uri="{FF2B5EF4-FFF2-40B4-BE49-F238E27FC236}">
                      <a16:creationId xmlns:a16="http://schemas.microsoft.com/office/drawing/2014/main" id="{F08E380F-7789-4AF8-BE0A-4D01B60C3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b="17074"/>
                <a:stretch/>
              </p:blipFill>
              <p:spPr>
                <a:xfrm>
                  <a:off x="9251440" y="-1407160"/>
                  <a:ext cx="914400" cy="758269"/>
                </a:xfrm>
                <a:custGeom>
                  <a:avLst/>
                  <a:gdLst>
                    <a:gd name="connsiteX0" fmla="*/ 0 w 914400"/>
                    <a:gd name="connsiteY0" fmla="*/ 0 h 758269"/>
                    <a:gd name="connsiteX1" fmla="*/ 914400 w 914400"/>
                    <a:gd name="connsiteY1" fmla="*/ 0 h 758269"/>
                    <a:gd name="connsiteX2" fmla="*/ 914400 w 914400"/>
                    <a:gd name="connsiteY2" fmla="*/ 758269 h 758269"/>
                    <a:gd name="connsiteX3" fmla="*/ 854392 w 914400"/>
                    <a:gd name="connsiteY3" fmla="*/ 758269 h 758269"/>
                    <a:gd name="connsiteX4" fmla="*/ 876500 w 914400"/>
                    <a:gd name="connsiteY4" fmla="*/ 742484 h 758269"/>
                    <a:gd name="connsiteX5" fmla="*/ 911670 w 914400"/>
                    <a:gd name="connsiteY5" fmla="*/ 652566 h 758269"/>
                    <a:gd name="connsiteX6" fmla="*/ 791593 w 914400"/>
                    <a:gd name="connsiteY6" fmla="*/ 525403 h 758269"/>
                    <a:gd name="connsiteX7" fmla="*/ 671516 w 914400"/>
                    <a:gd name="connsiteY7" fmla="*/ 652566 h 758269"/>
                    <a:gd name="connsiteX8" fmla="*/ 706686 w 914400"/>
                    <a:gd name="connsiteY8" fmla="*/ 742484 h 758269"/>
                    <a:gd name="connsiteX9" fmla="*/ 728794 w 914400"/>
                    <a:gd name="connsiteY9" fmla="*/ 758269 h 758269"/>
                    <a:gd name="connsiteX10" fmla="*/ 0 w 914400"/>
                    <a:gd name="connsiteY10" fmla="*/ 758269 h 7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4400" h="758269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758269"/>
                      </a:lnTo>
                      <a:lnTo>
                        <a:pt x="854392" y="758269"/>
                      </a:lnTo>
                      <a:lnTo>
                        <a:pt x="876500" y="742484"/>
                      </a:lnTo>
                      <a:cubicBezTo>
                        <a:pt x="898230" y="719472"/>
                        <a:pt x="911670" y="687681"/>
                        <a:pt x="911670" y="652566"/>
                      </a:cubicBezTo>
                      <a:cubicBezTo>
                        <a:pt x="911670" y="582336"/>
                        <a:pt x="857910" y="525403"/>
                        <a:pt x="791593" y="525403"/>
                      </a:cubicBezTo>
                      <a:cubicBezTo>
                        <a:pt x="725276" y="525403"/>
                        <a:pt x="671516" y="582336"/>
                        <a:pt x="671516" y="652566"/>
                      </a:cubicBezTo>
                      <a:cubicBezTo>
                        <a:pt x="671516" y="687681"/>
                        <a:pt x="684956" y="719472"/>
                        <a:pt x="706686" y="742484"/>
                      </a:cubicBezTo>
                      <a:lnTo>
                        <a:pt x="728794" y="758269"/>
                      </a:lnTo>
                      <a:lnTo>
                        <a:pt x="0" y="758269"/>
                      </a:lnTo>
                      <a:close/>
                    </a:path>
                  </a:pathLst>
                </a:custGeom>
              </p:spPr>
            </p:pic>
            <p:sp>
              <p:nvSpPr>
                <p:cNvPr id="248" name="Add Button">
                  <a:extLst>
                    <a:ext uri="{FF2B5EF4-FFF2-40B4-BE49-F238E27FC236}">
                      <a16:creationId xmlns:a16="http://schemas.microsoft.com/office/drawing/2014/main" id="{D4EBF465-E67B-4851-B618-2A85C1F2536F}"/>
                    </a:ext>
                  </a:extLst>
                </p:cNvPr>
                <p:cNvSpPr/>
                <p:nvPr/>
              </p:nvSpPr>
              <p:spPr>
                <a:xfrm>
                  <a:off x="9916890" y="-895487"/>
                  <a:ext cx="254476" cy="254476"/>
                </a:xfrm>
                <a:prstGeom prst="plus">
                  <a:avLst>
                    <a:gd name="adj" fmla="val 40191"/>
                  </a:avLst>
                </a:prstGeom>
                <a:solidFill>
                  <a:srgbClr val="686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0" name="Line Separator">
              <a:extLst>
                <a:ext uri="{FF2B5EF4-FFF2-40B4-BE49-F238E27FC236}">
                  <a16:creationId xmlns:a16="http://schemas.microsoft.com/office/drawing/2014/main" id="{13C7CEFF-D66C-416C-8DD1-6120F63B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08696" y="2543514"/>
              <a:ext cx="7997" cy="8583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 fill="none" extrusionOk="0">
                  <a:moveTo>
                    <a:pt x="0" y="0"/>
                  </a:moveTo>
                  <a:cubicBezTo>
                    <a:pt x="4791" y="327"/>
                    <a:pt x="6400" y="69"/>
                    <a:pt x="10000" y="0"/>
                  </a:cubicBezTo>
                  <a:cubicBezTo>
                    <a:pt x="9955" y="3464"/>
                    <a:pt x="10081" y="7866"/>
                    <a:pt x="10000" y="10000"/>
                  </a:cubicBezTo>
                  <a:cubicBezTo>
                    <a:pt x="6219" y="9793"/>
                    <a:pt x="4034" y="10351"/>
                    <a:pt x="0" y="10000"/>
                  </a:cubicBezTo>
                  <a:cubicBezTo>
                    <a:pt x="454" y="6185"/>
                    <a:pt x="74" y="2352"/>
                    <a:pt x="0" y="0"/>
                  </a:cubicBezTo>
                  <a:close/>
                </a:path>
                <a:path w="10000" h="10000" stroke="0" extrusionOk="0">
                  <a:moveTo>
                    <a:pt x="0" y="0"/>
                  </a:moveTo>
                  <a:cubicBezTo>
                    <a:pt x="3868" y="-313"/>
                    <a:pt x="7744" y="7"/>
                    <a:pt x="10000" y="0"/>
                  </a:cubicBezTo>
                  <a:cubicBezTo>
                    <a:pt x="10451" y="4945"/>
                    <a:pt x="10100" y="5440"/>
                    <a:pt x="10000" y="10000"/>
                  </a:cubicBezTo>
                  <a:cubicBezTo>
                    <a:pt x="7056" y="10499"/>
                    <a:pt x="4749" y="10060"/>
                    <a:pt x="0" y="10000"/>
                  </a:cubicBezTo>
                  <a:cubicBezTo>
                    <a:pt x="-33" y="7118"/>
                    <a:pt x="-309" y="3157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Dropdown Menu Item">
              <a:extLst>
                <a:ext uri="{FF2B5EF4-FFF2-40B4-BE49-F238E27FC236}">
                  <a16:creationId xmlns:a16="http://schemas.microsoft.com/office/drawing/2014/main" id="{6268F70E-1A86-423D-8DA3-F6F132F57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32959" y="2549534"/>
              <a:ext cx="278364" cy="66111"/>
              <a:chOff x="5832959" y="2549534"/>
              <a:chExt cx="278364" cy="66111"/>
            </a:xfrm>
          </p:grpSpPr>
          <p:sp>
            <p:nvSpPr>
              <p:cNvPr id="223" name="Dropdown Text">
                <a:extLst>
                  <a:ext uri="{FF2B5EF4-FFF2-40B4-BE49-F238E27FC236}">
                    <a16:creationId xmlns:a16="http://schemas.microsoft.com/office/drawing/2014/main" id="{F88B037B-CCB9-48B9-A9BD-B45239F6DF5A}"/>
                  </a:ext>
                </a:extLst>
              </p:cNvPr>
              <p:cNvSpPr txBox="1"/>
              <p:nvPr/>
            </p:nvSpPr>
            <p:spPr>
              <a:xfrm>
                <a:off x="5832959" y="2549534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24" name="Dropdown Menu Item">
                <a:extLst>
                  <a:ext uri="{FF2B5EF4-FFF2-40B4-BE49-F238E27FC236}">
                    <a16:creationId xmlns:a16="http://schemas.microsoft.com/office/drawing/2014/main" id="{A0ECB1AE-78DB-4914-ACE9-905A906080AE}"/>
                  </a:ext>
                </a:extLst>
              </p:cNvPr>
              <p:cNvGrpSpPr/>
              <p:nvPr/>
            </p:nvGrpSpPr>
            <p:grpSpPr>
              <a:xfrm rot="18629624">
                <a:off x="6087310" y="2572684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25" name="Line 2">
                  <a:extLst>
                    <a:ext uri="{FF2B5EF4-FFF2-40B4-BE49-F238E27FC236}">
                      <a16:creationId xmlns:a16="http://schemas.microsoft.com/office/drawing/2014/main" id="{94C6F7CF-36B7-46AB-8CB8-BABA8BF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Line 1">
                  <a:extLst>
                    <a:ext uri="{FF2B5EF4-FFF2-40B4-BE49-F238E27FC236}">
                      <a16:creationId xmlns:a16="http://schemas.microsoft.com/office/drawing/2014/main" id="{6A0752C9-88C0-4CDD-B05E-F7E72F80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Dropdown Menu Item">
              <a:extLst>
                <a:ext uri="{FF2B5EF4-FFF2-40B4-BE49-F238E27FC236}">
                  <a16:creationId xmlns:a16="http://schemas.microsoft.com/office/drawing/2014/main" id="{1D7A889B-8F00-4DD3-B056-FB36C0EB8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5939" y="2549027"/>
              <a:ext cx="278364" cy="66111"/>
              <a:chOff x="6195939" y="2549027"/>
              <a:chExt cx="278364" cy="66111"/>
            </a:xfrm>
          </p:grpSpPr>
          <p:sp>
            <p:nvSpPr>
              <p:cNvPr id="252" name="Dropdown Text">
                <a:extLst>
                  <a:ext uri="{FF2B5EF4-FFF2-40B4-BE49-F238E27FC236}">
                    <a16:creationId xmlns:a16="http://schemas.microsoft.com/office/drawing/2014/main" id="{6DDB9899-C2BB-40AD-BC36-E997B391CC56}"/>
                  </a:ext>
                </a:extLst>
              </p:cNvPr>
              <p:cNvSpPr txBox="1"/>
              <p:nvPr/>
            </p:nvSpPr>
            <p:spPr>
              <a:xfrm>
                <a:off x="6195939" y="2549027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3" name="Dropdown Menu Item">
                <a:extLst>
                  <a:ext uri="{FF2B5EF4-FFF2-40B4-BE49-F238E27FC236}">
                    <a16:creationId xmlns:a16="http://schemas.microsoft.com/office/drawing/2014/main" id="{F23D2F35-0566-443D-8177-E444130D887A}"/>
                  </a:ext>
                </a:extLst>
              </p:cNvPr>
              <p:cNvGrpSpPr/>
              <p:nvPr/>
            </p:nvGrpSpPr>
            <p:grpSpPr>
              <a:xfrm rot="18629624">
                <a:off x="6450290" y="2572177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4" name="Line 2">
                  <a:extLst>
                    <a:ext uri="{FF2B5EF4-FFF2-40B4-BE49-F238E27FC236}">
                      <a16:creationId xmlns:a16="http://schemas.microsoft.com/office/drawing/2014/main" id="{F3DEF45D-480E-45FA-AC3B-85E96E53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Line 1">
                  <a:extLst>
                    <a:ext uri="{FF2B5EF4-FFF2-40B4-BE49-F238E27FC236}">
                      <a16:creationId xmlns:a16="http://schemas.microsoft.com/office/drawing/2014/main" id="{7B25F18B-CA77-4051-AA28-144FE5E4D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7" name="Dropdown Menu Item">
              <a:extLst>
                <a:ext uri="{FF2B5EF4-FFF2-40B4-BE49-F238E27FC236}">
                  <a16:creationId xmlns:a16="http://schemas.microsoft.com/office/drawing/2014/main" id="{29BF3B51-23DA-4BCB-B831-A625F683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63704" y="2548520"/>
              <a:ext cx="278364" cy="66111"/>
              <a:chOff x="6563704" y="2548520"/>
              <a:chExt cx="278364" cy="66111"/>
            </a:xfrm>
          </p:grpSpPr>
          <p:sp>
            <p:nvSpPr>
              <p:cNvPr id="257" name="Dropdown Text">
                <a:extLst>
                  <a:ext uri="{FF2B5EF4-FFF2-40B4-BE49-F238E27FC236}">
                    <a16:creationId xmlns:a16="http://schemas.microsoft.com/office/drawing/2014/main" id="{5DA516CB-7870-4877-91A3-1CB92B3DA911}"/>
                  </a:ext>
                </a:extLst>
              </p:cNvPr>
              <p:cNvSpPr txBox="1"/>
              <p:nvPr/>
            </p:nvSpPr>
            <p:spPr>
              <a:xfrm>
                <a:off x="6563704" y="2548520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8" name="Dropdown Menu Item">
                <a:extLst>
                  <a:ext uri="{FF2B5EF4-FFF2-40B4-BE49-F238E27FC236}">
                    <a16:creationId xmlns:a16="http://schemas.microsoft.com/office/drawing/2014/main" id="{B92B2EC0-427F-423D-B815-2C9036A09548}"/>
                  </a:ext>
                </a:extLst>
              </p:cNvPr>
              <p:cNvGrpSpPr/>
              <p:nvPr/>
            </p:nvGrpSpPr>
            <p:grpSpPr>
              <a:xfrm rot="18629624">
                <a:off x="6818055" y="2571670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9" name="Line 2">
                  <a:extLst>
                    <a:ext uri="{FF2B5EF4-FFF2-40B4-BE49-F238E27FC236}">
                      <a16:creationId xmlns:a16="http://schemas.microsoft.com/office/drawing/2014/main" id="{6F2C4E21-8724-4EBA-9768-7061736A4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Line 1">
                  <a:extLst>
                    <a:ext uri="{FF2B5EF4-FFF2-40B4-BE49-F238E27FC236}">
                      <a16:creationId xmlns:a16="http://schemas.microsoft.com/office/drawing/2014/main" id="{90E9EA5B-163F-4098-8644-F0154B15E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6" name="Dropdown Menu Item">
              <a:extLst>
                <a:ext uri="{FF2B5EF4-FFF2-40B4-BE49-F238E27FC236}">
                  <a16:creationId xmlns:a16="http://schemas.microsoft.com/office/drawing/2014/main" id="{D6E536AA-6CCB-4948-B765-74E8969D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30228" y="2548013"/>
              <a:ext cx="278364" cy="66111"/>
              <a:chOff x="6930228" y="2548013"/>
              <a:chExt cx="278364" cy="66111"/>
            </a:xfrm>
          </p:grpSpPr>
          <p:sp>
            <p:nvSpPr>
              <p:cNvPr id="262" name="Dropdown Text">
                <a:extLst>
                  <a:ext uri="{FF2B5EF4-FFF2-40B4-BE49-F238E27FC236}">
                    <a16:creationId xmlns:a16="http://schemas.microsoft.com/office/drawing/2014/main" id="{8A41E481-1C29-4DCD-ACA4-855100AB229D}"/>
                  </a:ext>
                </a:extLst>
              </p:cNvPr>
              <p:cNvSpPr txBox="1"/>
              <p:nvPr/>
            </p:nvSpPr>
            <p:spPr>
              <a:xfrm>
                <a:off x="6930228" y="2548013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3" name="Dropdown Menu Item">
                <a:extLst>
                  <a:ext uri="{FF2B5EF4-FFF2-40B4-BE49-F238E27FC236}">
                    <a16:creationId xmlns:a16="http://schemas.microsoft.com/office/drawing/2014/main" id="{DDB973B7-150A-4E20-BEF8-0689F1F2932E}"/>
                  </a:ext>
                </a:extLst>
              </p:cNvPr>
              <p:cNvGrpSpPr/>
              <p:nvPr/>
            </p:nvGrpSpPr>
            <p:grpSpPr>
              <a:xfrm rot="18629624">
                <a:off x="7184579" y="2571163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4" name="Line 2">
                  <a:extLst>
                    <a:ext uri="{FF2B5EF4-FFF2-40B4-BE49-F238E27FC236}">
                      <a16:creationId xmlns:a16="http://schemas.microsoft.com/office/drawing/2014/main" id="{FE492CFA-E3D6-4C4D-8064-9096DEAA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Line 1">
                  <a:extLst>
                    <a:ext uri="{FF2B5EF4-FFF2-40B4-BE49-F238E27FC236}">
                      <a16:creationId xmlns:a16="http://schemas.microsoft.com/office/drawing/2014/main" id="{22CCC962-B52D-4A2B-ADDA-CD98C1FCB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Dropdown Menu Item">
              <a:extLst>
                <a:ext uri="{FF2B5EF4-FFF2-40B4-BE49-F238E27FC236}">
                  <a16:creationId xmlns:a16="http://schemas.microsoft.com/office/drawing/2014/main" id="{954171A4-72FF-452B-8E8C-584BC484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03590" y="2547506"/>
              <a:ext cx="278364" cy="66111"/>
              <a:chOff x="7303590" y="2547506"/>
              <a:chExt cx="278364" cy="66111"/>
            </a:xfrm>
          </p:grpSpPr>
          <p:sp>
            <p:nvSpPr>
              <p:cNvPr id="267" name="Dropdown Text">
                <a:extLst>
                  <a:ext uri="{FF2B5EF4-FFF2-40B4-BE49-F238E27FC236}">
                    <a16:creationId xmlns:a16="http://schemas.microsoft.com/office/drawing/2014/main" id="{295E80E0-0336-4E13-9041-04AF0396A6B1}"/>
                  </a:ext>
                </a:extLst>
              </p:cNvPr>
              <p:cNvSpPr txBox="1"/>
              <p:nvPr/>
            </p:nvSpPr>
            <p:spPr>
              <a:xfrm>
                <a:off x="7303590" y="2547506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8" name="Dropdown Menu Item">
                <a:extLst>
                  <a:ext uri="{FF2B5EF4-FFF2-40B4-BE49-F238E27FC236}">
                    <a16:creationId xmlns:a16="http://schemas.microsoft.com/office/drawing/2014/main" id="{99BE446F-3ECD-4942-A313-0884862E7D6B}"/>
                  </a:ext>
                </a:extLst>
              </p:cNvPr>
              <p:cNvGrpSpPr/>
              <p:nvPr/>
            </p:nvGrpSpPr>
            <p:grpSpPr>
              <a:xfrm rot="18629624">
                <a:off x="7557941" y="2570656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9" name="Line 2">
                  <a:extLst>
                    <a:ext uri="{FF2B5EF4-FFF2-40B4-BE49-F238E27FC236}">
                      <a16:creationId xmlns:a16="http://schemas.microsoft.com/office/drawing/2014/main" id="{4505C21C-C235-4BBF-840B-532BBEB34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Line 1">
                  <a:extLst>
                    <a:ext uri="{FF2B5EF4-FFF2-40B4-BE49-F238E27FC236}">
                      <a16:creationId xmlns:a16="http://schemas.microsoft.com/office/drawing/2014/main" id="{8105335E-1519-4FD4-843B-5020EA4BB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7" name="Dropdown Menu Item">
              <a:extLst>
                <a:ext uri="{FF2B5EF4-FFF2-40B4-BE49-F238E27FC236}">
                  <a16:creationId xmlns:a16="http://schemas.microsoft.com/office/drawing/2014/main" id="{E6366F63-D711-488D-A672-586D9196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76332" y="2546998"/>
              <a:ext cx="278364" cy="66111"/>
              <a:chOff x="7676332" y="2546998"/>
              <a:chExt cx="278364" cy="66111"/>
            </a:xfrm>
          </p:grpSpPr>
          <p:sp>
            <p:nvSpPr>
              <p:cNvPr id="272" name="Dropdown Text">
                <a:extLst>
                  <a:ext uri="{FF2B5EF4-FFF2-40B4-BE49-F238E27FC236}">
                    <a16:creationId xmlns:a16="http://schemas.microsoft.com/office/drawing/2014/main" id="{A264B4FC-40CA-4D48-A082-E85D35850FA2}"/>
                  </a:ext>
                </a:extLst>
              </p:cNvPr>
              <p:cNvSpPr txBox="1"/>
              <p:nvPr/>
            </p:nvSpPr>
            <p:spPr>
              <a:xfrm>
                <a:off x="7676332" y="2546998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73" name="Dropdown Menu Item">
                <a:extLst>
                  <a:ext uri="{FF2B5EF4-FFF2-40B4-BE49-F238E27FC236}">
                    <a16:creationId xmlns:a16="http://schemas.microsoft.com/office/drawing/2014/main" id="{4CD60FD3-772A-4981-8062-D2894AC562F1}"/>
                  </a:ext>
                </a:extLst>
              </p:cNvPr>
              <p:cNvGrpSpPr/>
              <p:nvPr/>
            </p:nvGrpSpPr>
            <p:grpSpPr>
              <a:xfrm rot="18629624">
                <a:off x="7930683" y="2570148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74" name="Line 2">
                  <a:extLst>
                    <a:ext uri="{FF2B5EF4-FFF2-40B4-BE49-F238E27FC236}">
                      <a16:creationId xmlns:a16="http://schemas.microsoft.com/office/drawing/2014/main" id="{E440B8C9-E2C5-4F35-9DC5-C652C07B7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Line 1">
                  <a:extLst>
                    <a:ext uri="{FF2B5EF4-FFF2-40B4-BE49-F238E27FC236}">
                      <a16:creationId xmlns:a16="http://schemas.microsoft.com/office/drawing/2014/main" id="{054B2504-CDC0-4569-83B8-78F57CC27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Sign In Text">
              <a:extLst>
                <a:ext uri="{FF2B5EF4-FFF2-40B4-BE49-F238E27FC236}">
                  <a16:creationId xmlns:a16="http://schemas.microsoft.com/office/drawing/2014/main" id="{E7640FD9-E709-4513-A4BB-B0886FD8BFCB}"/>
                </a:ext>
              </a:extLst>
            </p:cNvPr>
            <p:cNvSpPr txBox="1"/>
            <p:nvPr/>
          </p:nvSpPr>
          <p:spPr>
            <a:xfrm>
              <a:off x="9937682" y="2554436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Sign In</a:t>
              </a:r>
            </a:p>
          </p:txBody>
        </p:sp>
        <p:grpSp>
          <p:nvGrpSpPr>
            <p:cNvPr id="280" name="Cart Icon Placeholder">
              <a:extLst>
                <a:ext uri="{FF2B5EF4-FFF2-40B4-BE49-F238E27FC236}">
                  <a16:creationId xmlns:a16="http://schemas.microsoft.com/office/drawing/2014/main" id="{53BD1478-A940-40DE-8A6D-5691FAB1B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700111" y="2554051"/>
              <a:ext cx="179662" cy="66924"/>
              <a:chOff x="9700111" y="2554051"/>
              <a:chExt cx="179662" cy="66924"/>
            </a:xfrm>
          </p:grpSpPr>
          <p:pic>
            <p:nvPicPr>
              <p:cNvPr id="249" name="Cart Icon" descr="Shopping cart">
                <a:extLst>
                  <a:ext uri="{FF2B5EF4-FFF2-40B4-BE49-F238E27FC236}">
                    <a16:creationId xmlns:a16="http://schemas.microsoft.com/office/drawing/2014/main" id="{D02A30DA-7B7E-40DE-A86A-B620EB478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7249" y="2558451"/>
                <a:ext cx="62524" cy="62524"/>
              </a:xfrm>
              <a:prstGeom prst="rect">
                <a:avLst/>
              </a:prstGeom>
            </p:spPr>
          </p:pic>
          <p:sp>
            <p:nvSpPr>
              <p:cNvPr id="286" name="Cart Text">
                <a:extLst>
                  <a:ext uri="{FF2B5EF4-FFF2-40B4-BE49-F238E27FC236}">
                    <a16:creationId xmlns:a16="http://schemas.microsoft.com/office/drawing/2014/main" id="{50B19B96-CA22-4EE1-9BC7-C2D20331D987}"/>
                  </a:ext>
                </a:extLst>
              </p:cNvPr>
              <p:cNvSpPr txBox="1"/>
              <p:nvPr/>
            </p:nvSpPr>
            <p:spPr>
              <a:xfrm>
                <a:off x="9700111" y="2554051"/>
                <a:ext cx="9625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Cart</a:t>
                </a:r>
              </a:p>
            </p:txBody>
          </p:sp>
        </p:grpSp>
        <p:sp>
          <p:nvSpPr>
            <p:cNvPr id="287" name="Search Text">
              <a:extLst>
                <a:ext uri="{FF2B5EF4-FFF2-40B4-BE49-F238E27FC236}">
                  <a16:creationId xmlns:a16="http://schemas.microsoft.com/office/drawing/2014/main" id="{D18F2A41-2E1D-4987-992E-D9148303ED85}"/>
                </a:ext>
              </a:extLst>
            </p:cNvPr>
            <p:cNvSpPr txBox="1"/>
            <p:nvPr/>
          </p:nvSpPr>
          <p:spPr>
            <a:xfrm>
              <a:off x="9379369" y="2553667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Search</a:t>
              </a:r>
            </a:p>
          </p:txBody>
        </p:sp>
        <p:grpSp>
          <p:nvGrpSpPr>
            <p:cNvPr id="214" name="Dropdown Menu Item">
              <a:extLst>
                <a:ext uri="{FF2B5EF4-FFF2-40B4-BE49-F238E27FC236}">
                  <a16:creationId xmlns:a16="http://schemas.microsoft.com/office/drawing/2014/main" id="{86AB4587-2E37-4AF6-A07C-74AECA5D4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47384" y="2556595"/>
              <a:ext cx="348155" cy="66111"/>
              <a:chOff x="8947384" y="2556595"/>
              <a:chExt cx="348155" cy="66111"/>
            </a:xfrm>
          </p:grpSpPr>
          <p:sp>
            <p:nvSpPr>
              <p:cNvPr id="289" name="Dropdown Text">
                <a:extLst>
                  <a:ext uri="{FF2B5EF4-FFF2-40B4-BE49-F238E27FC236}">
                    <a16:creationId xmlns:a16="http://schemas.microsoft.com/office/drawing/2014/main" id="{42E769D3-96E3-4ED0-8C33-7C65F482F7D6}"/>
                  </a:ext>
                </a:extLst>
              </p:cNvPr>
              <p:cNvSpPr txBox="1"/>
              <p:nvPr/>
            </p:nvSpPr>
            <p:spPr>
              <a:xfrm>
                <a:off x="8947384" y="2556595"/>
                <a:ext cx="301122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Dropdown</a:t>
                </a:r>
              </a:p>
            </p:txBody>
          </p:sp>
          <p:grpSp>
            <p:nvGrpSpPr>
              <p:cNvPr id="290" name="Dropdown Icon">
                <a:extLst>
                  <a:ext uri="{FF2B5EF4-FFF2-40B4-BE49-F238E27FC236}">
                    <a16:creationId xmlns:a16="http://schemas.microsoft.com/office/drawing/2014/main" id="{4C7E9CBF-B716-40A7-AEF8-B4FA808BF6F7}"/>
                  </a:ext>
                </a:extLst>
              </p:cNvPr>
              <p:cNvGrpSpPr/>
              <p:nvPr/>
            </p:nvGrpSpPr>
            <p:grpSpPr>
              <a:xfrm rot="18629624">
                <a:off x="9271549" y="2579739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291" name="Line 2">
                  <a:extLst>
                    <a:ext uri="{FF2B5EF4-FFF2-40B4-BE49-F238E27FC236}">
                      <a16:creationId xmlns:a16="http://schemas.microsoft.com/office/drawing/2014/main" id="{6F9B6FCA-14BD-4E66-8A13-71151FE49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Line 1">
                  <a:extLst>
                    <a:ext uri="{FF2B5EF4-FFF2-40B4-BE49-F238E27FC236}">
                      <a16:creationId xmlns:a16="http://schemas.microsoft.com/office/drawing/2014/main" id="{5FABD9DC-73F6-435F-AA19-E72B96D5F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3" name="Xbox Games Catalog Text">
              <a:extLst>
                <a:ext uri="{FF2B5EF4-FFF2-40B4-BE49-F238E27FC236}">
                  <a16:creationId xmlns:a16="http://schemas.microsoft.com/office/drawing/2014/main" id="{6AAEA79D-0F3F-43CA-BC62-4C592052E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0018" y="2682011"/>
              <a:ext cx="2980138" cy="924028"/>
              <a:chOff x="4950018" y="2682011"/>
              <a:chExt cx="2980138" cy="924028"/>
            </a:xfrm>
          </p:grpSpPr>
          <p:sp>
            <p:nvSpPr>
              <p:cNvPr id="152" name="Rectangle">
                <a:extLst>
                  <a:ext uri="{FF2B5EF4-FFF2-40B4-BE49-F238E27FC236}">
                    <a16:creationId xmlns:a16="http://schemas.microsoft.com/office/drawing/2014/main" id="{C6F3BD50-B52C-4DCB-BE27-FBE2402A25A3}"/>
                  </a:ext>
                </a:extLst>
              </p:cNvPr>
              <p:cNvSpPr/>
              <p:nvPr/>
            </p:nvSpPr>
            <p:spPr>
              <a:xfrm>
                <a:off x="4950018" y="2682011"/>
                <a:ext cx="2980138" cy="924028"/>
              </a:xfrm>
              <a:custGeom>
                <a:avLst/>
                <a:gdLst>
                  <a:gd name="connsiteX0" fmla="*/ 0 w 2980138"/>
                  <a:gd name="connsiteY0" fmla="*/ 0 h 924028"/>
                  <a:gd name="connsiteX1" fmla="*/ 655630 w 2980138"/>
                  <a:gd name="connsiteY1" fmla="*/ 0 h 924028"/>
                  <a:gd name="connsiteX2" fmla="*/ 1281459 w 2980138"/>
                  <a:gd name="connsiteY2" fmla="*/ 0 h 924028"/>
                  <a:gd name="connsiteX3" fmla="*/ 1907288 w 2980138"/>
                  <a:gd name="connsiteY3" fmla="*/ 0 h 924028"/>
                  <a:gd name="connsiteX4" fmla="*/ 2413912 w 2980138"/>
                  <a:gd name="connsiteY4" fmla="*/ 0 h 924028"/>
                  <a:gd name="connsiteX5" fmla="*/ 2980138 w 2980138"/>
                  <a:gd name="connsiteY5" fmla="*/ 0 h 924028"/>
                  <a:gd name="connsiteX6" fmla="*/ 2980138 w 2980138"/>
                  <a:gd name="connsiteY6" fmla="*/ 471254 h 924028"/>
                  <a:gd name="connsiteX7" fmla="*/ 2980138 w 2980138"/>
                  <a:gd name="connsiteY7" fmla="*/ 924028 h 924028"/>
                  <a:gd name="connsiteX8" fmla="*/ 2384110 w 2980138"/>
                  <a:gd name="connsiteY8" fmla="*/ 924028 h 924028"/>
                  <a:gd name="connsiteX9" fmla="*/ 1877487 w 2980138"/>
                  <a:gd name="connsiteY9" fmla="*/ 924028 h 924028"/>
                  <a:gd name="connsiteX10" fmla="*/ 1370863 w 2980138"/>
                  <a:gd name="connsiteY10" fmla="*/ 924028 h 924028"/>
                  <a:gd name="connsiteX11" fmla="*/ 745035 w 2980138"/>
                  <a:gd name="connsiteY11" fmla="*/ 924028 h 924028"/>
                  <a:gd name="connsiteX12" fmla="*/ 0 w 2980138"/>
                  <a:gd name="connsiteY12" fmla="*/ 924028 h 924028"/>
                  <a:gd name="connsiteX13" fmla="*/ 0 w 2980138"/>
                  <a:gd name="connsiteY13" fmla="*/ 443533 h 924028"/>
                  <a:gd name="connsiteX14" fmla="*/ 0 w 2980138"/>
                  <a:gd name="connsiteY14" fmla="*/ 0 h 92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80138" h="924028" fill="none" extrusionOk="0">
                    <a:moveTo>
                      <a:pt x="0" y="0"/>
                    </a:moveTo>
                    <a:cubicBezTo>
                      <a:pt x="152695" y="2249"/>
                      <a:pt x="330548" y="-9156"/>
                      <a:pt x="655630" y="0"/>
                    </a:cubicBezTo>
                    <a:cubicBezTo>
                      <a:pt x="980712" y="9156"/>
                      <a:pt x="1042644" y="-19363"/>
                      <a:pt x="1281459" y="0"/>
                    </a:cubicBezTo>
                    <a:cubicBezTo>
                      <a:pt x="1520274" y="19363"/>
                      <a:pt x="1733188" y="-8568"/>
                      <a:pt x="1907288" y="0"/>
                    </a:cubicBezTo>
                    <a:cubicBezTo>
                      <a:pt x="2081388" y="8568"/>
                      <a:pt x="2225732" y="23687"/>
                      <a:pt x="2413912" y="0"/>
                    </a:cubicBezTo>
                    <a:cubicBezTo>
                      <a:pt x="2602092" y="-23687"/>
                      <a:pt x="2801526" y="-24750"/>
                      <a:pt x="2980138" y="0"/>
                    </a:cubicBezTo>
                    <a:cubicBezTo>
                      <a:pt x="3002973" y="122057"/>
                      <a:pt x="2987578" y="280084"/>
                      <a:pt x="2980138" y="471254"/>
                    </a:cubicBezTo>
                    <a:cubicBezTo>
                      <a:pt x="2972698" y="662424"/>
                      <a:pt x="2972410" y="777795"/>
                      <a:pt x="2980138" y="924028"/>
                    </a:cubicBezTo>
                    <a:cubicBezTo>
                      <a:pt x="2857173" y="909599"/>
                      <a:pt x="2532980" y="919811"/>
                      <a:pt x="2384110" y="924028"/>
                    </a:cubicBezTo>
                    <a:cubicBezTo>
                      <a:pt x="2235240" y="928245"/>
                      <a:pt x="2108984" y="944688"/>
                      <a:pt x="1877487" y="924028"/>
                    </a:cubicBezTo>
                    <a:cubicBezTo>
                      <a:pt x="1645990" y="903368"/>
                      <a:pt x="1577648" y="902191"/>
                      <a:pt x="1370863" y="924028"/>
                    </a:cubicBezTo>
                    <a:cubicBezTo>
                      <a:pt x="1164078" y="945865"/>
                      <a:pt x="908678" y="923695"/>
                      <a:pt x="745035" y="924028"/>
                    </a:cubicBezTo>
                    <a:cubicBezTo>
                      <a:pt x="581392" y="924361"/>
                      <a:pt x="202936" y="917427"/>
                      <a:pt x="0" y="924028"/>
                    </a:cubicBezTo>
                    <a:cubicBezTo>
                      <a:pt x="22740" y="799581"/>
                      <a:pt x="16848" y="600476"/>
                      <a:pt x="0" y="443533"/>
                    </a:cubicBezTo>
                    <a:cubicBezTo>
                      <a:pt x="-16848" y="286591"/>
                      <a:pt x="-11367" y="184933"/>
                      <a:pt x="0" y="0"/>
                    </a:cubicBezTo>
                    <a:close/>
                  </a:path>
                  <a:path w="2980138" h="924028" stroke="0" extrusionOk="0">
                    <a:moveTo>
                      <a:pt x="0" y="0"/>
                    </a:moveTo>
                    <a:cubicBezTo>
                      <a:pt x="175554" y="-28191"/>
                      <a:pt x="289067" y="-22642"/>
                      <a:pt x="566226" y="0"/>
                    </a:cubicBezTo>
                    <a:cubicBezTo>
                      <a:pt x="843385" y="22642"/>
                      <a:pt x="963577" y="-6209"/>
                      <a:pt x="1072850" y="0"/>
                    </a:cubicBezTo>
                    <a:cubicBezTo>
                      <a:pt x="1182123" y="6209"/>
                      <a:pt x="1474485" y="9937"/>
                      <a:pt x="1728480" y="0"/>
                    </a:cubicBezTo>
                    <a:cubicBezTo>
                      <a:pt x="1982475" y="-9937"/>
                      <a:pt x="2133365" y="16453"/>
                      <a:pt x="2294706" y="0"/>
                    </a:cubicBezTo>
                    <a:cubicBezTo>
                      <a:pt x="2456047" y="-16453"/>
                      <a:pt x="2647752" y="28437"/>
                      <a:pt x="2980138" y="0"/>
                    </a:cubicBezTo>
                    <a:cubicBezTo>
                      <a:pt x="2960858" y="110471"/>
                      <a:pt x="2999014" y="283549"/>
                      <a:pt x="2980138" y="480495"/>
                    </a:cubicBezTo>
                    <a:cubicBezTo>
                      <a:pt x="2961262" y="677442"/>
                      <a:pt x="2980029" y="706021"/>
                      <a:pt x="2980138" y="924028"/>
                    </a:cubicBezTo>
                    <a:cubicBezTo>
                      <a:pt x="2775404" y="901683"/>
                      <a:pt x="2602389" y="905026"/>
                      <a:pt x="2384110" y="924028"/>
                    </a:cubicBezTo>
                    <a:cubicBezTo>
                      <a:pt x="2165831" y="943030"/>
                      <a:pt x="2031119" y="917702"/>
                      <a:pt x="1877487" y="924028"/>
                    </a:cubicBezTo>
                    <a:cubicBezTo>
                      <a:pt x="1723855" y="930354"/>
                      <a:pt x="1520622" y="936203"/>
                      <a:pt x="1281459" y="924028"/>
                    </a:cubicBezTo>
                    <a:cubicBezTo>
                      <a:pt x="1042296" y="911853"/>
                      <a:pt x="908775" y="952268"/>
                      <a:pt x="685432" y="924028"/>
                    </a:cubicBezTo>
                    <a:cubicBezTo>
                      <a:pt x="462089" y="895788"/>
                      <a:pt x="277542" y="926123"/>
                      <a:pt x="0" y="924028"/>
                    </a:cubicBezTo>
                    <a:cubicBezTo>
                      <a:pt x="-15482" y="754013"/>
                      <a:pt x="6130" y="566031"/>
                      <a:pt x="0" y="443533"/>
                    </a:cubicBezTo>
                    <a:cubicBezTo>
                      <a:pt x="-6130" y="321036"/>
                      <a:pt x="21691" y="16655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rgbClr val="00000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Xbox Games Catalog Subtitle">
                <a:extLst>
                  <a:ext uri="{FF2B5EF4-FFF2-40B4-BE49-F238E27FC236}">
                    <a16:creationId xmlns:a16="http://schemas.microsoft.com/office/drawing/2014/main" id="{129B92DF-3D1B-4331-9951-BD5B65561C49}"/>
                  </a:ext>
                </a:extLst>
              </p:cNvPr>
              <p:cNvSpPr txBox="1"/>
              <p:nvPr/>
            </p:nvSpPr>
            <p:spPr>
              <a:xfrm>
                <a:off x="5306827" y="3206030"/>
                <a:ext cx="1703452" cy="162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Lorem ipsum dolor sit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amet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consectetur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adipiscing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elit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sed do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eiusmod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tempor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incididunt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ut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labore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</a:t>
                </a:r>
              </a:p>
            </p:txBody>
          </p:sp>
          <p:sp>
            <p:nvSpPr>
              <p:cNvPr id="293" name="Xbox Games Catalog Title">
                <a:extLst>
                  <a:ext uri="{FF2B5EF4-FFF2-40B4-BE49-F238E27FC236}">
                    <a16:creationId xmlns:a16="http://schemas.microsoft.com/office/drawing/2014/main" id="{AC08EF59-253A-4271-8A40-1D75B8C140BD}"/>
                  </a:ext>
                </a:extLst>
              </p:cNvPr>
              <p:cNvSpPr txBox="1"/>
              <p:nvPr/>
            </p:nvSpPr>
            <p:spPr>
              <a:xfrm>
                <a:off x="5307070" y="2945928"/>
                <a:ext cx="2037539" cy="188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 Catalog</a:t>
                </a:r>
              </a:p>
            </p:txBody>
          </p:sp>
        </p:grpSp>
        <p:grpSp>
          <p:nvGrpSpPr>
            <p:cNvPr id="336" name="Address Bar Header">
              <a:extLst>
                <a:ext uri="{FF2B5EF4-FFF2-40B4-BE49-F238E27FC236}">
                  <a16:creationId xmlns:a16="http://schemas.microsoft.com/office/drawing/2014/main" id="{7D0790DC-2907-4BC1-8DE5-64060054C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7877" y="2266350"/>
              <a:ext cx="5627420" cy="244143"/>
              <a:chOff x="4967877" y="2266350"/>
              <a:chExt cx="5627420" cy="244143"/>
            </a:xfrm>
          </p:grpSpPr>
          <p:sp>
            <p:nvSpPr>
              <p:cNvPr id="2" name="Address Bar Header Full Background">
                <a:extLst>
                  <a:ext uri="{FF2B5EF4-FFF2-40B4-BE49-F238E27FC236}">
                    <a16:creationId xmlns:a16="http://schemas.microsoft.com/office/drawing/2014/main" id="{5D6B9BA1-958E-4E4B-A3E4-8E1305069429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See All Tabs Icon">
                <a:extLst>
                  <a:ext uri="{FF2B5EF4-FFF2-40B4-BE49-F238E27FC236}">
                    <a16:creationId xmlns:a16="http://schemas.microsoft.com/office/drawing/2014/main" id="{5E9B1F14-2A3D-49C7-B753-49D1B05CE9A0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296" name="Website Icon 2" descr="Browser window">
                  <a:extLst>
                    <a:ext uri="{FF2B5EF4-FFF2-40B4-BE49-F238E27FC236}">
                      <a16:creationId xmlns:a16="http://schemas.microsoft.com/office/drawing/2014/main" id="{EAB99AC6-2F3D-4388-9469-7C4EE6067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297" name="Website Icon 1" descr="Browser window">
                  <a:extLst>
                    <a:ext uri="{FF2B5EF4-FFF2-40B4-BE49-F238E27FC236}">
                      <a16:creationId xmlns:a16="http://schemas.microsoft.com/office/drawing/2014/main" id="{D8E358C3-557D-40D6-AC72-73ED97556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299" name="Rectangle">
                  <a:extLst>
                    <a:ext uri="{FF2B5EF4-FFF2-40B4-BE49-F238E27FC236}">
                      <a16:creationId xmlns:a16="http://schemas.microsoft.com/office/drawing/2014/main" id="{EEC6C1A7-3AFD-488A-BAB2-82CE233B18F2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Dropdown Arrow">
                <a:extLst>
                  <a:ext uri="{FF2B5EF4-FFF2-40B4-BE49-F238E27FC236}">
                    <a16:creationId xmlns:a16="http://schemas.microsoft.com/office/drawing/2014/main" id="{5FD58304-2C8E-4B51-99C4-71A8E6266542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30" name="Line 2">
                  <a:extLst>
                    <a:ext uri="{FF2B5EF4-FFF2-40B4-BE49-F238E27FC236}">
                      <a16:creationId xmlns:a16="http://schemas.microsoft.com/office/drawing/2014/main" id="{7371056D-6829-4DFE-8AD1-FB896667D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Line 1">
                  <a:extLst>
                    <a:ext uri="{FF2B5EF4-FFF2-40B4-BE49-F238E27FC236}">
                      <a16:creationId xmlns:a16="http://schemas.microsoft.com/office/drawing/2014/main" id="{6FA9E789-E602-4070-B723-9E8B9322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Address Bar Header Background">
                <a:extLst>
                  <a:ext uri="{FF2B5EF4-FFF2-40B4-BE49-F238E27FC236}">
                    <a16:creationId xmlns:a16="http://schemas.microsoft.com/office/drawing/2014/main" id="{D4688BE7-512B-45BD-AA60-E069CF4CBF52}"/>
                  </a:ext>
                </a:extLst>
              </p:cNvPr>
              <p:cNvSpPr/>
              <p:nvPr/>
            </p:nvSpPr>
            <p:spPr>
              <a:xfrm>
                <a:off x="4967877" y="2352880"/>
                <a:ext cx="5627420" cy="146768"/>
              </a:xfrm>
              <a:custGeom>
                <a:avLst/>
                <a:gdLst>
                  <a:gd name="connsiteX0" fmla="*/ 0 w 5627420"/>
                  <a:gd name="connsiteY0" fmla="*/ 0 h 146768"/>
                  <a:gd name="connsiteX1" fmla="*/ 512720 w 5627420"/>
                  <a:gd name="connsiteY1" fmla="*/ 0 h 146768"/>
                  <a:gd name="connsiteX2" fmla="*/ 1081715 w 5627420"/>
                  <a:gd name="connsiteY2" fmla="*/ 0 h 146768"/>
                  <a:gd name="connsiteX3" fmla="*/ 1594436 w 5627420"/>
                  <a:gd name="connsiteY3" fmla="*/ 0 h 146768"/>
                  <a:gd name="connsiteX4" fmla="*/ 2275979 w 5627420"/>
                  <a:gd name="connsiteY4" fmla="*/ 0 h 146768"/>
                  <a:gd name="connsiteX5" fmla="*/ 2901248 w 5627420"/>
                  <a:gd name="connsiteY5" fmla="*/ 0 h 146768"/>
                  <a:gd name="connsiteX6" fmla="*/ 3526517 w 5627420"/>
                  <a:gd name="connsiteY6" fmla="*/ 0 h 146768"/>
                  <a:gd name="connsiteX7" fmla="*/ 4264334 w 5627420"/>
                  <a:gd name="connsiteY7" fmla="*/ 0 h 146768"/>
                  <a:gd name="connsiteX8" fmla="*/ 4945877 w 5627420"/>
                  <a:gd name="connsiteY8" fmla="*/ 0 h 146768"/>
                  <a:gd name="connsiteX9" fmla="*/ 5627420 w 5627420"/>
                  <a:gd name="connsiteY9" fmla="*/ 0 h 146768"/>
                  <a:gd name="connsiteX10" fmla="*/ 5627420 w 5627420"/>
                  <a:gd name="connsiteY10" fmla="*/ 146768 h 146768"/>
                  <a:gd name="connsiteX11" fmla="*/ 5170974 w 5627420"/>
                  <a:gd name="connsiteY11" fmla="*/ 146768 h 146768"/>
                  <a:gd name="connsiteX12" fmla="*/ 4658253 w 5627420"/>
                  <a:gd name="connsiteY12" fmla="*/ 146768 h 146768"/>
                  <a:gd name="connsiteX13" fmla="*/ 3976710 w 5627420"/>
                  <a:gd name="connsiteY13" fmla="*/ 146768 h 146768"/>
                  <a:gd name="connsiteX14" fmla="*/ 3238893 w 5627420"/>
                  <a:gd name="connsiteY14" fmla="*/ 146768 h 146768"/>
                  <a:gd name="connsiteX15" fmla="*/ 2669898 w 5627420"/>
                  <a:gd name="connsiteY15" fmla="*/ 146768 h 146768"/>
                  <a:gd name="connsiteX16" fmla="*/ 1932081 w 5627420"/>
                  <a:gd name="connsiteY16" fmla="*/ 146768 h 146768"/>
                  <a:gd name="connsiteX17" fmla="*/ 1419360 w 5627420"/>
                  <a:gd name="connsiteY17" fmla="*/ 146768 h 146768"/>
                  <a:gd name="connsiteX18" fmla="*/ 962914 w 5627420"/>
                  <a:gd name="connsiteY18" fmla="*/ 146768 h 146768"/>
                  <a:gd name="connsiteX19" fmla="*/ 0 w 5627420"/>
                  <a:gd name="connsiteY19" fmla="*/ 146768 h 146768"/>
                  <a:gd name="connsiteX20" fmla="*/ 0 w 5627420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27420" h="146768" fill="none" extrusionOk="0">
                    <a:moveTo>
                      <a:pt x="0" y="0"/>
                    </a:moveTo>
                    <a:cubicBezTo>
                      <a:pt x="249004" y="-1518"/>
                      <a:pt x="369933" y="24895"/>
                      <a:pt x="512720" y="0"/>
                    </a:cubicBezTo>
                    <a:cubicBezTo>
                      <a:pt x="655507" y="-24895"/>
                      <a:pt x="917099" y="-26932"/>
                      <a:pt x="1081715" y="0"/>
                    </a:cubicBezTo>
                    <a:cubicBezTo>
                      <a:pt x="1246332" y="26932"/>
                      <a:pt x="1459231" y="14574"/>
                      <a:pt x="1594436" y="0"/>
                    </a:cubicBezTo>
                    <a:cubicBezTo>
                      <a:pt x="1729641" y="-14574"/>
                      <a:pt x="2019947" y="33269"/>
                      <a:pt x="2275979" y="0"/>
                    </a:cubicBezTo>
                    <a:cubicBezTo>
                      <a:pt x="2532011" y="-33269"/>
                      <a:pt x="2704934" y="-21465"/>
                      <a:pt x="2901248" y="0"/>
                    </a:cubicBezTo>
                    <a:cubicBezTo>
                      <a:pt x="3097562" y="21465"/>
                      <a:pt x="3311969" y="-14914"/>
                      <a:pt x="3526517" y="0"/>
                    </a:cubicBezTo>
                    <a:cubicBezTo>
                      <a:pt x="3741065" y="14914"/>
                      <a:pt x="4103870" y="22641"/>
                      <a:pt x="4264334" y="0"/>
                    </a:cubicBezTo>
                    <a:cubicBezTo>
                      <a:pt x="4424798" y="-22641"/>
                      <a:pt x="4673412" y="27773"/>
                      <a:pt x="4945877" y="0"/>
                    </a:cubicBezTo>
                    <a:cubicBezTo>
                      <a:pt x="5218342" y="-27773"/>
                      <a:pt x="5317845" y="6109"/>
                      <a:pt x="5627420" y="0"/>
                    </a:cubicBezTo>
                    <a:cubicBezTo>
                      <a:pt x="5623180" y="66055"/>
                      <a:pt x="5631525" y="98292"/>
                      <a:pt x="5627420" y="146768"/>
                    </a:cubicBezTo>
                    <a:cubicBezTo>
                      <a:pt x="5424231" y="134960"/>
                      <a:pt x="5370779" y="128768"/>
                      <a:pt x="5170974" y="146768"/>
                    </a:cubicBezTo>
                    <a:cubicBezTo>
                      <a:pt x="4971169" y="164768"/>
                      <a:pt x="4784240" y="141638"/>
                      <a:pt x="4658253" y="146768"/>
                    </a:cubicBezTo>
                    <a:cubicBezTo>
                      <a:pt x="4532266" y="151898"/>
                      <a:pt x="4188252" y="139505"/>
                      <a:pt x="3976710" y="146768"/>
                    </a:cubicBezTo>
                    <a:cubicBezTo>
                      <a:pt x="3765168" y="154031"/>
                      <a:pt x="3388640" y="132812"/>
                      <a:pt x="3238893" y="146768"/>
                    </a:cubicBezTo>
                    <a:cubicBezTo>
                      <a:pt x="3089146" y="160724"/>
                      <a:pt x="2895701" y="162165"/>
                      <a:pt x="2669898" y="146768"/>
                    </a:cubicBezTo>
                    <a:cubicBezTo>
                      <a:pt x="2444096" y="131371"/>
                      <a:pt x="2085787" y="148627"/>
                      <a:pt x="1932081" y="146768"/>
                    </a:cubicBezTo>
                    <a:cubicBezTo>
                      <a:pt x="1778375" y="144909"/>
                      <a:pt x="1647417" y="126622"/>
                      <a:pt x="1419360" y="146768"/>
                    </a:cubicBezTo>
                    <a:cubicBezTo>
                      <a:pt x="1191303" y="166914"/>
                      <a:pt x="1058203" y="136907"/>
                      <a:pt x="962914" y="146768"/>
                    </a:cubicBezTo>
                    <a:cubicBezTo>
                      <a:pt x="867625" y="156629"/>
                      <a:pt x="280791" y="185533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27420" h="146768" stroke="0" extrusionOk="0">
                    <a:moveTo>
                      <a:pt x="0" y="0"/>
                    </a:moveTo>
                    <a:cubicBezTo>
                      <a:pt x="219799" y="22732"/>
                      <a:pt x="399250" y="22392"/>
                      <a:pt x="568995" y="0"/>
                    </a:cubicBezTo>
                    <a:cubicBezTo>
                      <a:pt x="738741" y="-22392"/>
                      <a:pt x="809811" y="-12522"/>
                      <a:pt x="1025441" y="0"/>
                    </a:cubicBezTo>
                    <a:cubicBezTo>
                      <a:pt x="1241071" y="12522"/>
                      <a:pt x="1501468" y="6168"/>
                      <a:pt x="1763258" y="0"/>
                    </a:cubicBezTo>
                    <a:cubicBezTo>
                      <a:pt x="2025048" y="-6168"/>
                      <a:pt x="2147962" y="21157"/>
                      <a:pt x="2332253" y="0"/>
                    </a:cubicBezTo>
                    <a:cubicBezTo>
                      <a:pt x="2516545" y="-21157"/>
                      <a:pt x="2699162" y="-19468"/>
                      <a:pt x="2901248" y="0"/>
                    </a:cubicBezTo>
                    <a:cubicBezTo>
                      <a:pt x="3103334" y="19468"/>
                      <a:pt x="3436627" y="8008"/>
                      <a:pt x="3639065" y="0"/>
                    </a:cubicBezTo>
                    <a:cubicBezTo>
                      <a:pt x="3841503" y="-8008"/>
                      <a:pt x="3900542" y="-13209"/>
                      <a:pt x="4151785" y="0"/>
                    </a:cubicBezTo>
                    <a:cubicBezTo>
                      <a:pt x="4403028" y="13209"/>
                      <a:pt x="4555611" y="-18469"/>
                      <a:pt x="4889603" y="0"/>
                    </a:cubicBezTo>
                    <a:cubicBezTo>
                      <a:pt x="5223595" y="18469"/>
                      <a:pt x="5344184" y="25114"/>
                      <a:pt x="5627420" y="0"/>
                    </a:cubicBezTo>
                    <a:cubicBezTo>
                      <a:pt x="5621987" y="34083"/>
                      <a:pt x="5633571" y="114997"/>
                      <a:pt x="5627420" y="146768"/>
                    </a:cubicBezTo>
                    <a:cubicBezTo>
                      <a:pt x="5485846" y="154451"/>
                      <a:pt x="5129258" y="124247"/>
                      <a:pt x="5002151" y="146768"/>
                    </a:cubicBezTo>
                    <a:cubicBezTo>
                      <a:pt x="4875044" y="169289"/>
                      <a:pt x="4609723" y="139235"/>
                      <a:pt x="4433156" y="146768"/>
                    </a:cubicBezTo>
                    <a:cubicBezTo>
                      <a:pt x="4256589" y="154301"/>
                      <a:pt x="4018811" y="166889"/>
                      <a:pt x="3695339" y="146768"/>
                    </a:cubicBezTo>
                    <a:cubicBezTo>
                      <a:pt x="3371867" y="126647"/>
                      <a:pt x="3151833" y="176136"/>
                      <a:pt x="2957522" y="146768"/>
                    </a:cubicBezTo>
                    <a:cubicBezTo>
                      <a:pt x="2763211" y="117400"/>
                      <a:pt x="2585222" y="168669"/>
                      <a:pt x="2444801" y="146768"/>
                    </a:cubicBezTo>
                    <a:cubicBezTo>
                      <a:pt x="2304380" y="124867"/>
                      <a:pt x="2058163" y="173937"/>
                      <a:pt x="1819532" y="146768"/>
                    </a:cubicBezTo>
                    <a:cubicBezTo>
                      <a:pt x="1580901" y="119599"/>
                      <a:pt x="1244896" y="150463"/>
                      <a:pt x="1081715" y="146768"/>
                    </a:cubicBezTo>
                    <a:cubicBezTo>
                      <a:pt x="918534" y="143073"/>
                      <a:pt x="432362" y="15206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ddress Bar Background">
                <a:extLst>
                  <a:ext uri="{FF2B5EF4-FFF2-40B4-BE49-F238E27FC236}">
                    <a16:creationId xmlns:a16="http://schemas.microsoft.com/office/drawing/2014/main" id="{73A658F2-C3AF-45C5-A1B9-32BCAD4CAEFD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3820" cy="84902"/>
              </a:xfrm>
              <a:custGeom>
                <a:avLst/>
                <a:gdLst>
                  <a:gd name="connsiteX0" fmla="*/ 0 w 4593820"/>
                  <a:gd name="connsiteY0" fmla="*/ 0 h 84902"/>
                  <a:gd name="connsiteX1" fmla="*/ 610322 w 4593820"/>
                  <a:gd name="connsiteY1" fmla="*/ 0 h 84902"/>
                  <a:gd name="connsiteX2" fmla="*/ 1128767 w 4593820"/>
                  <a:gd name="connsiteY2" fmla="*/ 0 h 84902"/>
                  <a:gd name="connsiteX3" fmla="*/ 1693151 w 4593820"/>
                  <a:gd name="connsiteY3" fmla="*/ 0 h 84902"/>
                  <a:gd name="connsiteX4" fmla="*/ 2395349 w 4593820"/>
                  <a:gd name="connsiteY4" fmla="*/ 0 h 84902"/>
                  <a:gd name="connsiteX5" fmla="*/ 3005671 w 4593820"/>
                  <a:gd name="connsiteY5" fmla="*/ 0 h 84902"/>
                  <a:gd name="connsiteX6" fmla="*/ 3570054 w 4593820"/>
                  <a:gd name="connsiteY6" fmla="*/ 0 h 84902"/>
                  <a:gd name="connsiteX7" fmla="*/ 4593820 w 4593820"/>
                  <a:gd name="connsiteY7" fmla="*/ 0 h 84902"/>
                  <a:gd name="connsiteX8" fmla="*/ 4593820 w 4593820"/>
                  <a:gd name="connsiteY8" fmla="*/ 84902 h 84902"/>
                  <a:gd name="connsiteX9" fmla="*/ 3937560 w 4593820"/>
                  <a:gd name="connsiteY9" fmla="*/ 84902 h 84902"/>
                  <a:gd name="connsiteX10" fmla="*/ 3373176 w 4593820"/>
                  <a:gd name="connsiteY10" fmla="*/ 84902 h 84902"/>
                  <a:gd name="connsiteX11" fmla="*/ 2625040 w 4593820"/>
                  <a:gd name="connsiteY11" fmla="*/ 84902 h 84902"/>
                  <a:gd name="connsiteX12" fmla="*/ 2014718 w 4593820"/>
                  <a:gd name="connsiteY12" fmla="*/ 84902 h 84902"/>
                  <a:gd name="connsiteX13" fmla="*/ 1496273 w 4593820"/>
                  <a:gd name="connsiteY13" fmla="*/ 84902 h 84902"/>
                  <a:gd name="connsiteX14" fmla="*/ 794075 w 4593820"/>
                  <a:gd name="connsiteY14" fmla="*/ 84902 h 84902"/>
                  <a:gd name="connsiteX15" fmla="*/ 0 w 4593820"/>
                  <a:gd name="connsiteY15" fmla="*/ 84902 h 84902"/>
                  <a:gd name="connsiteX16" fmla="*/ 0 w 4593820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3820" h="84902" fill="none" extrusionOk="0">
                    <a:moveTo>
                      <a:pt x="0" y="0"/>
                    </a:moveTo>
                    <a:cubicBezTo>
                      <a:pt x="184146" y="-15199"/>
                      <a:pt x="392840" y="-9586"/>
                      <a:pt x="610322" y="0"/>
                    </a:cubicBezTo>
                    <a:cubicBezTo>
                      <a:pt x="827804" y="9586"/>
                      <a:pt x="877715" y="8006"/>
                      <a:pt x="1128767" y="0"/>
                    </a:cubicBezTo>
                    <a:cubicBezTo>
                      <a:pt x="1379819" y="-8006"/>
                      <a:pt x="1481566" y="-27595"/>
                      <a:pt x="1693151" y="0"/>
                    </a:cubicBezTo>
                    <a:cubicBezTo>
                      <a:pt x="1904736" y="27595"/>
                      <a:pt x="2128721" y="-18005"/>
                      <a:pt x="2395349" y="0"/>
                    </a:cubicBezTo>
                    <a:cubicBezTo>
                      <a:pt x="2661977" y="18005"/>
                      <a:pt x="2745811" y="-11627"/>
                      <a:pt x="3005671" y="0"/>
                    </a:cubicBezTo>
                    <a:cubicBezTo>
                      <a:pt x="3265531" y="11627"/>
                      <a:pt x="3296113" y="17939"/>
                      <a:pt x="3570054" y="0"/>
                    </a:cubicBezTo>
                    <a:cubicBezTo>
                      <a:pt x="3843995" y="-17939"/>
                      <a:pt x="4190444" y="-20063"/>
                      <a:pt x="4593820" y="0"/>
                    </a:cubicBezTo>
                    <a:cubicBezTo>
                      <a:pt x="4593258" y="27104"/>
                      <a:pt x="4593224" y="55244"/>
                      <a:pt x="4593820" y="84902"/>
                    </a:cubicBezTo>
                    <a:cubicBezTo>
                      <a:pt x="4343477" y="110163"/>
                      <a:pt x="4152282" y="66973"/>
                      <a:pt x="3937560" y="84902"/>
                    </a:cubicBezTo>
                    <a:cubicBezTo>
                      <a:pt x="3722838" y="102831"/>
                      <a:pt x="3526748" y="100677"/>
                      <a:pt x="3373176" y="84902"/>
                    </a:cubicBezTo>
                    <a:cubicBezTo>
                      <a:pt x="3219604" y="69127"/>
                      <a:pt x="2936887" y="83060"/>
                      <a:pt x="2625040" y="84902"/>
                    </a:cubicBezTo>
                    <a:cubicBezTo>
                      <a:pt x="2313193" y="86744"/>
                      <a:pt x="2196676" y="90569"/>
                      <a:pt x="2014718" y="84902"/>
                    </a:cubicBezTo>
                    <a:cubicBezTo>
                      <a:pt x="1832760" y="79235"/>
                      <a:pt x="1665481" y="70062"/>
                      <a:pt x="1496273" y="84902"/>
                    </a:cubicBezTo>
                    <a:cubicBezTo>
                      <a:pt x="1327065" y="99742"/>
                      <a:pt x="1136994" y="86637"/>
                      <a:pt x="794075" y="84902"/>
                    </a:cubicBezTo>
                    <a:cubicBezTo>
                      <a:pt x="451156" y="83167"/>
                      <a:pt x="348460" y="48584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3820" h="84902" stroke="0" extrusionOk="0">
                    <a:moveTo>
                      <a:pt x="0" y="0"/>
                    </a:moveTo>
                    <a:cubicBezTo>
                      <a:pt x="243663" y="28465"/>
                      <a:pt x="434584" y="-20020"/>
                      <a:pt x="610322" y="0"/>
                    </a:cubicBezTo>
                    <a:cubicBezTo>
                      <a:pt x="786060" y="20020"/>
                      <a:pt x="988612" y="-632"/>
                      <a:pt x="1128767" y="0"/>
                    </a:cubicBezTo>
                    <a:cubicBezTo>
                      <a:pt x="1268922" y="632"/>
                      <a:pt x="1523113" y="26936"/>
                      <a:pt x="1876904" y="0"/>
                    </a:cubicBezTo>
                    <a:cubicBezTo>
                      <a:pt x="2230695" y="-26936"/>
                      <a:pt x="2199136" y="-21321"/>
                      <a:pt x="2487225" y="0"/>
                    </a:cubicBezTo>
                    <a:cubicBezTo>
                      <a:pt x="2775314" y="21321"/>
                      <a:pt x="2851493" y="-14744"/>
                      <a:pt x="3097547" y="0"/>
                    </a:cubicBezTo>
                    <a:cubicBezTo>
                      <a:pt x="3343601" y="14744"/>
                      <a:pt x="3566286" y="-17111"/>
                      <a:pt x="3845684" y="0"/>
                    </a:cubicBezTo>
                    <a:cubicBezTo>
                      <a:pt x="4125082" y="17111"/>
                      <a:pt x="4414169" y="23994"/>
                      <a:pt x="4593820" y="0"/>
                    </a:cubicBezTo>
                    <a:cubicBezTo>
                      <a:pt x="4591812" y="40259"/>
                      <a:pt x="4592030" y="47653"/>
                      <a:pt x="4593820" y="84902"/>
                    </a:cubicBezTo>
                    <a:cubicBezTo>
                      <a:pt x="4347807" y="99919"/>
                      <a:pt x="4303994" y="93382"/>
                      <a:pt x="4029436" y="84902"/>
                    </a:cubicBezTo>
                    <a:cubicBezTo>
                      <a:pt x="3754878" y="76422"/>
                      <a:pt x="3660223" y="76217"/>
                      <a:pt x="3373176" y="84902"/>
                    </a:cubicBezTo>
                    <a:cubicBezTo>
                      <a:pt x="3086129" y="93587"/>
                      <a:pt x="3028669" y="102103"/>
                      <a:pt x="2716916" y="84902"/>
                    </a:cubicBezTo>
                    <a:cubicBezTo>
                      <a:pt x="2405163" y="67701"/>
                      <a:pt x="2405885" y="105789"/>
                      <a:pt x="2106595" y="84902"/>
                    </a:cubicBezTo>
                    <a:cubicBezTo>
                      <a:pt x="1807305" y="64015"/>
                      <a:pt x="1529418" y="90463"/>
                      <a:pt x="1358458" y="84902"/>
                    </a:cubicBezTo>
                    <a:cubicBezTo>
                      <a:pt x="1187498" y="79341"/>
                      <a:pt x="793412" y="68774"/>
                      <a:pt x="610322" y="84902"/>
                    </a:cubicBezTo>
                    <a:cubicBezTo>
                      <a:pt x="427232" y="101030"/>
                      <a:pt x="224841" y="113789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Right Arrow">
                <a:extLst>
                  <a:ext uri="{FF2B5EF4-FFF2-40B4-BE49-F238E27FC236}">
                    <a16:creationId xmlns:a16="http://schemas.microsoft.com/office/drawing/2014/main" id="{FADC0E2C-F13E-444F-A964-E4E3805FF9B9}"/>
                  </a:ext>
                </a:extLst>
              </p:cNvPr>
              <p:cNvGrpSpPr/>
              <p:nvPr/>
            </p:nvGrpSpPr>
            <p:grpSpPr>
              <a:xfrm>
                <a:off x="5128197" y="2407559"/>
                <a:ext cx="55827" cy="39983"/>
                <a:chOff x="5128197" y="2407559"/>
                <a:chExt cx="55827" cy="39983"/>
              </a:xfrm>
            </p:grpSpPr>
            <p:grpSp>
              <p:nvGrpSpPr>
                <p:cNvPr id="52" name="Right Arrow">
                  <a:extLst>
                    <a:ext uri="{FF2B5EF4-FFF2-40B4-BE49-F238E27FC236}">
                      <a16:creationId xmlns:a16="http://schemas.microsoft.com/office/drawing/2014/main" id="{20078A84-EA77-4840-95D2-D81C4B49AE73}"/>
                    </a:ext>
                  </a:extLst>
                </p:cNvPr>
                <p:cNvGrpSpPr/>
                <p:nvPr/>
              </p:nvGrpSpPr>
              <p:grpSpPr>
                <a:xfrm rot="13370064">
                  <a:off x="5144041" y="2407559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4" name="Line 2">
                    <a:extLst>
                      <a:ext uri="{FF2B5EF4-FFF2-40B4-BE49-F238E27FC236}">
                        <a16:creationId xmlns:a16="http://schemas.microsoft.com/office/drawing/2014/main" id="{08909908-AD42-487F-A097-315E5FECA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Line 1">
                    <a:extLst>
                      <a:ext uri="{FF2B5EF4-FFF2-40B4-BE49-F238E27FC236}">
                        <a16:creationId xmlns:a16="http://schemas.microsoft.com/office/drawing/2014/main" id="{404EBFE0-5FE9-4168-8CD3-41C94439CD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Right Arrow">
                  <a:extLst>
                    <a:ext uri="{FF2B5EF4-FFF2-40B4-BE49-F238E27FC236}">
                      <a16:creationId xmlns:a16="http://schemas.microsoft.com/office/drawing/2014/main" id="{C770FD3C-E3D5-45CB-856C-8F66431D9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Left Arrow">
                <a:extLst>
                  <a:ext uri="{FF2B5EF4-FFF2-40B4-BE49-F238E27FC236}">
                    <a16:creationId xmlns:a16="http://schemas.microsoft.com/office/drawing/2014/main" id="{96AE498E-918B-458A-9748-C0F81BBF6EE6}"/>
                  </a:ext>
                </a:extLst>
              </p:cNvPr>
              <p:cNvGrpSpPr/>
              <p:nvPr/>
            </p:nvGrpSpPr>
            <p:grpSpPr>
              <a:xfrm>
                <a:off x="5004663" y="2407440"/>
                <a:ext cx="56124" cy="39983"/>
                <a:chOff x="5004663" y="2407440"/>
                <a:chExt cx="56124" cy="39983"/>
              </a:xfrm>
            </p:grpSpPr>
            <p:grpSp>
              <p:nvGrpSpPr>
                <p:cNvPr id="58" name="Left Arrow">
                  <a:extLst>
                    <a:ext uri="{FF2B5EF4-FFF2-40B4-BE49-F238E27FC236}">
                      <a16:creationId xmlns:a16="http://schemas.microsoft.com/office/drawing/2014/main" id="{87368155-EE03-4268-9EEA-3580F37920BC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3" y="2407440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9" name="Line 2">
                    <a:extLst>
                      <a:ext uri="{FF2B5EF4-FFF2-40B4-BE49-F238E27FC236}">
                        <a16:creationId xmlns:a16="http://schemas.microsoft.com/office/drawing/2014/main" id="{4363E6E4-C2A2-4A02-8358-A1FB1D8AE6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Line 1">
                    <a:extLst>
                      <a:ext uri="{FF2B5EF4-FFF2-40B4-BE49-F238E27FC236}">
                        <a16:creationId xmlns:a16="http://schemas.microsoft.com/office/drawing/2014/main" id="{C7F89F99-55D3-42EB-8499-A12472814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Left Arrow">
                  <a:extLst>
                    <a:ext uri="{FF2B5EF4-FFF2-40B4-BE49-F238E27FC236}">
                      <a16:creationId xmlns:a16="http://schemas.microsoft.com/office/drawing/2014/main" id="{F59DD49B-6CD5-46F9-A4D2-F369B38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Search Address Bar Icon" descr="Magnifying glass">
                <a:extLst>
                  <a:ext uri="{FF2B5EF4-FFF2-40B4-BE49-F238E27FC236}">
                    <a16:creationId xmlns:a16="http://schemas.microsoft.com/office/drawing/2014/main" id="{67A9775D-2F2C-47ED-A1B1-E0822F0B2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64" name="Search Address Bar Text">
                <a:extLst>
                  <a:ext uri="{FF2B5EF4-FFF2-40B4-BE49-F238E27FC236}">
                    <a16:creationId xmlns:a16="http://schemas.microsoft.com/office/drawing/2014/main" id="{8D34F627-EEE2-475E-8814-3EE33B4FD5FB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32" name="Refresh Button" descr="Refresh">
                <a:extLst>
                  <a:ext uri="{FF2B5EF4-FFF2-40B4-BE49-F238E27FC236}">
                    <a16:creationId xmlns:a16="http://schemas.microsoft.com/office/drawing/2014/main" id="{5545E9B2-F1A4-4A42-964C-DE20F53B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34" name="Home Button" descr="Home">
                <a:extLst>
                  <a:ext uri="{FF2B5EF4-FFF2-40B4-BE49-F238E27FC236}">
                    <a16:creationId xmlns:a16="http://schemas.microsoft.com/office/drawing/2014/main" id="{F49C9E1E-3129-4F22-BE9E-F6B2CE2B4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13" name="Address Bar Settings Button">
                <a:extLst>
                  <a:ext uri="{FF2B5EF4-FFF2-40B4-BE49-F238E27FC236}">
                    <a16:creationId xmlns:a16="http://schemas.microsoft.com/office/drawing/2014/main" id="{1307BE35-02CB-46DD-B709-F264CBB7E293}"/>
                  </a:ext>
                </a:extLst>
              </p:cNvPr>
              <p:cNvGrpSpPr/>
              <p:nvPr/>
            </p:nvGrpSpPr>
            <p:grpSpPr>
              <a:xfrm>
                <a:off x="10462995" y="2419434"/>
                <a:ext cx="64798" cy="15993"/>
                <a:chOff x="10790691" y="1400190"/>
                <a:chExt cx="74096" cy="18288"/>
              </a:xfrm>
            </p:grpSpPr>
            <p:sp>
              <p:nvSpPr>
                <p:cNvPr id="12" name="Circle">
                  <a:extLst>
                    <a:ext uri="{FF2B5EF4-FFF2-40B4-BE49-F238E27FC236}">
                      <a16:creationId xmlns:a16="http://schemas.microsoft.com/office/drawing/2014/main" id="{A740A62D-3568-40C2-86F4-E6B6983DB35C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2F0BAD91-AD3D-466D-9E57-3A773DB062F0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6ADF748B-04C3-4BBD-967A-5B1871F515D8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Add Button">
                <a:extLst>
                  <a:ext uri="{FF2B5EF4-FFF2-40B4-BE49-F238E27FC236}">
                    <a16:creationId xmlns:a16="http://schemas.microsoft.com/office/drawing/2014/main" id="{BD91FE3E-614B-4DF5-9349-B0E18D996BE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65" name="Line 2">
                  <a:extLst>
                    <a:ext uri="{FF2B5EF4-FFF2-40B4-BE49-F238E27FC236}">
                      <a16:creationId xmlns:a16="http://schemas.microsoft.com/office/drawing/2014/main" id="{C25DF936-F983-4769-9F94-EAEF3F2E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Line 1">
                  <a:extLst>
                    <a:ext uri="{FF2B5EF4-FFF2-40B4-BE49-F238E27FC236}">
                      <a16:creationId xmlns:a16="http://schemas.microsoft.com/office/drawing/2014/main" id="{CF158BCA-D82B-4CFB-B8FD-DB394E799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Close Button" descr="Close">
                <a:extLst>
                  <a:ext uri="{FF2B5EF4-FFF2-40B4-BE49-F238E27FC236}">
                    <a16:creationId xmlns:a16="http://schemas.microsoft.com/office/drawing/2014/main" id="{82A6540B-5A45-432F-BB49-AC8E8F9BE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" name="Maximize Button">
                <a:extLst>
                  <a:ext uri="{FF2B5EF4-FFF2-40B4-BE49-F238E27FC236}">
                    <a16:creationId xmlns:a16="http://schemas.microsoft.com/office/drawing/2014/main" id="{C77E1B50-6CA7-4FD8-A794-15A9989B1B45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Minimize Button">
                <a:extLst>
                  <a:ext uri="{FF2B5EF4-FFF2-40B4-BE49-F238E27FC236}">
                    <a16:creationId xmlns:a16="http://schemas.microsoft.com/office/drawing/2014/main" id="{181EEFDA-47B4-45D9-BB9E-D60922A0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Webpage Small Title Background">
                <a:extLst>
                  <a:ext uri="{FF2B5EF4-FFF2-40B4-BE49-F238E27FC236}">
                    <a16:creationId xmlns:a16="http://schemas.microsoft.com/office/drawing/2014/main" id="{06751922-9AB8-448C-B269-212909059B3D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Webpage Close Icon" descr="Close">
                <a:extLst>
                  <a:ext uri="{FF2B5EF4-FFF2-40B4-BE49-F238E27FC236}">
                    <a16:creationId xmlns:a16="http://schemas.microsoft.com/office/drawing/2014/main" id="{F4D71EF8-34BF-4AEA-B8B2-B46025EB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68" name="Webpage Name">
                <a:extLst>
                  <a:ext uri="{FF2B5EF4-FFF2-40B4-BE49-F238E27FC236}">
                    <a16:creationId xmlns:a16="http://schemas.microsoft.com/office/drawing/2014/main" id="{5B6DB7DF-A1B9-4E0D-9EBD-5C6539A99FB1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302" name="Website Icon Placeholder">
                <a:extLst>
                  <a:ext uri="{FF2B5EF4-FFF2-40B4-BE49-F238E27FC236}">
                    <a16:creationId xmlns:a16="http://schemas.microsoft.com/office/drawing/2014/main" id="{025B4B13-F354-459C-964D-4BF34379E3F6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304" name="Square">
                  <a:extLst>
                    <a:ext uri="{FF2B5EF4-FFF2-40B4-BE49-F238E27FC236}">
                      <a16:creationId xmlns:a16="http://schemas.microsoft.com/office/drawing/2014/main" id="{66CC0390-0F02-4344-9C1F-B6FD88CC1F93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Line 2">
                  <a:extLst>
                    <a:ext uri="{FF2B5EF4-FFF2-40B4-BE49-F238E27FC236}">
                      <a16:creationId xmlns:a16="http://schemas.microsoft.com/office/drawing/2014/main" id="{3A350A19-B221-4607-8AA1-7879DEF96E30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Line 1">
                  <a:extLst>
                    <a:ext uri="{FF2B5EF4-FFF2-40B4-BE49-F238E27FC236}">
                      <a16:creationId xmlns:a16="http://schemas.microsoft.com/office/drawing/2014/main" id="{C4400289-332B-4784-9D26-FA03CE806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" name="Third Header">
              <a:extLst>
                <a:ext uri="{FF2B5EF4-FFF2-40B4-BE49-F238E27FC236}">
                  <a16:creationId xmlns:a16="http://schemas.microsoft.com/office/drawing/2014/main" id="{7155693D-D821-46C4-AF97-B1E5EE47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74966" y="3577060"/>
              <a:ext cx="5534750" cy="476665"/>
              <a:chOff x="4974966" y="3577060"/>
              <a:chExt cx="5534750" cy="476665"/>
            </a:xfrm>
          </p:grpSpPr>
          <p:sp>
            <p:nvSpPr>
              <p:cNvPr id="27" name="Third Header Background">
                <a:extLst>
                  <a:ext uri="{FF2B5EF4-FFF2-40B4-BE49-F238E27FC236}">
                    <a16:creationId xmlns:a16="http://schemas.microsoft.com/office/drawing/2014/main" id="{FBCB9B12-FB5B-480F-8979-41138F7D85C7}"/>
                  </a:ext>
                </a:extLst>
              </p:cNvPr>
              <p:cNvSpPr/>
              <p:nvPr/>
            </p:nvSpPr>
            <p:spPr>
              <a:xfrm>
                <a:off x="4974966" y="3577060"/>
                <a:ext cx="5534750" cy="476665"/>
              </a:xfrm>
              <a:custGeom>
                <a:avLst/>
                <a:gdLst>
                  <a:gd name="connsiteX0" fmla="*/ 0 w 5534750"/>
                  <a:gd name="connsiteY0" fmla="*/ 0 h 476665"/>
                  <a:gd name="connsiteX1" fmla="*/ 581149 w 5534750"/>
                  <a:gd name="connsiteY1" fmla="*/ 0 h 476665"/>
                  <a:gd name="connsiteX2" fmla="*/ 1328340 w 5534750"/>
                  <a:gd name="connsiteY2" fmla="*/ 0 h 476665"/>
                  <a:gd name="connsiteX3" fmla="*/ 1964836 w 5534750"/>
                  <a:gd name="connsiteY3" fmla="*/ 0 h 476665"/>
                  <a:gd name="connsiteX4" fmla="*/ 2545985 w 5534750"/>
                  <a:gd name="connsiteY4" fmla="*/ 0 h 476665"/>
                  <a:gd name="connsiteX5" fmla="*/ 3293176 w 5534750"/>
                  <a:gd name="connsiteY5" fmla="*/ 0 h 476665"/>
                  <a:gd name="connsiteX6" fmla="*/ 3985020 w 5534750"/>
                  <a:gd name="connsiteY6" fmla="*/ 0 h 476665"/>
                  <a:gd name="connsiteX7" fmla="*/ 4676864 w 5534750"/>
                  <a:gd name="connsiteY7" fmla="*/ 0 h 476665"/>
                  <a:gd name="connsiteX8" fmla="*/ 5534750 w 5534750"/>
                  <a:gd name="connsiteY8" fmla="*/ 0 h 476665"/>
                  <a:gd name="connsiteX9" fmla="*/ 5534750 w 5534750"/>
                  <a:gd name="connsiteY9" fmla="*/ 476665 h 476665"/>
                  <a:gd name="connsiteX10" fmla="*/ 4953601 w 5534750"/>
                  <a:gd name="connsiteY10" fmla="*/ 476665 h 476665"/>
                  <a:gd name="connsiteX11" fmla="*/ 4427800 w 5534750"/>
                  <a:gd name="connsiteY11" fmla="*/ 476665 h 476665"/>
                  <a:gd name="connsiteX12" fmla="*/ 3680609 w 5534750"/>
                  <a:gd name="connsiteY12" fmla="*/ 476665 h 476665"/>
                  <a:gd name="connsiteX13" fmla="*/ 3099460 w 5534750"/>
                  <a:gd name="connsiteY13" fmla="*/ 476665 h 476665"/>
                  <a:gd name="connsiteX14" fmla="*/ 2352269 w 5534750"/>
                  <a:gd name="connsiteY14" fmla="*/ 476665 h 476665"/>
                  <a:gd name="connsiteX15" fmla="*/ 1549730 w 5534750"/>
                  <a:gd name="connsiteY15" fmla="*/ 476665 h 476665"/>
                  <a:gd name="connsiteX16" fmla="*/ 913234 w 5534750"/>
                  <a:gd name="connsiteY16" fmla="*/ 476665 h 476665"/>
                  <a:gd name="connsiteX17" fmla="*/ 0 w 5534750"/>
                  <a:gd name="connsiteY17" fmla="*/ 476665 h 476665"/>
                  <a:gd name="connsiteX18" fmla="*/ 0 w 5534750"/>
                  <a:gd name="connsiteY18" fmla="*/ 0 h 47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4750" h="476665" fill="none" extrusionOk="0">
                    <a:moveTo>
                      <a:pt x="0" y="0"/>
                    </a:moveTo>
                    <a:cubicBezTo>
                      <a:pt x="226220" y="-10526"/>
                      <a:pt x="444328" y="-22394"/>
                      <a:pt x="581149" y="0"/>
                    </a:cubicBezTo>
                    <a:cubicBezTo>
                      <a:pt x="717970" y="22394"/>
                      <a:pt x="1109500" y="-8409"/>
                      <a:pt x="1328340" y="0"/>
                    </a:cubicBezTo>
                    <a:cubicBezTo>
                      <a:pt x="1547180" y="8409"/>
                      <a:pt x="1672839" y="-28540"/>
                      <a:pt x="1964836" y="0"/>
                    </a:cubicBezTo>
                    <a:cubicBezTo>
                      <a:pt x="2256833" y="28540"/>
                      <a:pt x="2407620" y="20399"/>
                      <a:pt x="2545985" y="0"/>
                    </a:cubicBezTo>
                    <a:cubicBezTo>
                      <a:pt x="2684350" y="-20399"/>
                      <a:pt x="2982220" y="19289"/>
                      <a:pt x="3293176" y="0"/>
                    </a:cubicBezTo>
                    <a:cubicBezTo>
                      <a:pt x="3604132" y="-19289"/>
                      <a:pt x="3739565" y="-22429"/>
                      <a:pt x="3985020" y="0"/>
                    </a:cubicBezTo>
                    <a:cubicBezTo>
                      <a:pt x="4230475" y="22429"/>
                      <a:pt x="4531431" y="25559"/>
                      <a:pt x="4676864" y="0"/>
                    </a:cubicBezTo>
                    <a:cubicBezTo>
                      <a:pt x="4822297" y="-25559"/>
                      <a:pt x="5172795" y="26497"/>
                      <a:pt x="5534750" y="0"/>
                    </a:cubicBezTo>
                    <a:cubicBezTo>
                      <a:pt x="5553419" y="195077"/>
                      <a:pt x="5513077" y="325095"/>
                      <a:pt x="5534750" y="476665"/>
                    </a:cubicBezTo>
                    <a:cubicBezTo>
                      <a:pt x="5413628" y="481370"/>
                      <a:pt x="5237981" y="504840"/>
                      <a:pt x="4953601" y="476665"/>
                    </a:cubicBezTo>
                    <a:cubicBezTo>
                      <a:pt x="4669221" y="448490"/>
                      <a:pt x="4574877" y="486443"/>
                      <a:pt x="4427800" y="476665"/>
                    </a:cubicBezTo>
                    <a:cubicBezTo>
                      <a:pt x="4280723" y="466887"/>
                      <a:pt x="3977593" y="472217"/>
                      <a:pt x="3680609" y="476665"/>
                    </a:cubicBezTo>
                    <a:cubicBezTo>
                      <a:pt x="3383625" y="481113"/>
                      <a:pt x="3352682" y="480366"/>
                      <a:pt x="3099460" y="476665"/>
                    </a:cubicBezTo>
                    <a:cubicBezTo>
                      <a:pt x="2846238" y="472964"/>
                      <a:pt x="2651075" y="497952"/>
                      <a:pt x="2352269" y="476665"/>
                    </a:cubicBezTo>
                    <a:cubicBezTo>
                      <a:pt x="2053463" y="455378"/>
                      <a:pt x="1792537" y="443486"/>
                      <a:pt x="1549730" y="476665"/>
                    </a:cubicBezTo>
                    <a:cubicBezTo>
                      <a:pt x="1306923" y="509844"/>
                      <a:pt x="1182807" y="491764"/>
                      <a:pt x="913234" y="476665"/>
                    </a:cubicBezTo>
                    <a:cubicBezTo>
                      <a:pt x="643661" y="461566"/>
                      <a:pt x="227635" y="453721"/>
                      <a:pt x="0" y="476665"/>
                    </a:cubicBezTo>
                    <a:cubicBezTo>
                      <a:pt x="16956" y="241080"/>
                      <a:pt x="-16541" y="155627"/>
                      <a:pt x="0" y="0"/>
                    </a:cubicBezTo>
                    <a:close/>
                  </a:path>
                  <a:path w="5534750" h="476665" stroke="0" extrusionOk="0">
                    <a:moveTo>
                      <a:pt x="0" y="0"/>
                    </a:moveTo>
                    <a:cubicBezTo>
                      <a:pt x="209951" y="2556"/>
                      <a:pt x="364705" y="-12908"/>
                      <a:pt x="636496" y="0"/>
                    </a:cubicBezTo>
                    <a:cubicBezTo>
                      <a:pt x="908287" y="12908"/>
                      <a:pt x="1028134" y="-16315"/>
                      <a:pt x="1162298" y="0"/>
                    </a:cubicBezTo>
                    <a:cubicBezTo>
                      <a:pt x="1296462" y="16315"/>
                      <a:pt x="1752390" y="24046"/>
                      <a:pt x="1964836" y="0"/>
                    </a:cubicBezTo>
                    <a:cubicBezTo>
                      <a:pt x="2177282" y="-24046"/>
                      <a:pt x="2403234" y="28488"/>
                      <a:pt x="2601333" y="0"/>
                    </a:cubicBezTo>
                    <a:cubicBezTo>
                      <a:pt x="2799432" y="-28488"/>
                      <a:pt x="3097571" y="6773"/>
                      <a:pt x="3237829" y="0"/>
                    </a:cubicBezTo>
                    <a:cubicBezTo>
                      <a:pt x="3378087" y="-6773"/>
                      <a:pt x="3751299" y="13300"/>
                      <a:pt x="4040368" y="0"/>
                    </a:cubicBezTo>
                    <a:cubicBezTo>
                      <a:pt x="4329437" y="-13300"/>
                      <a:pt x="4414982" y="43"/>
                      <a:pt x="4621516" y="0"/>
                    </a:cubicBezTo>
                    <a:cubicBezTo>
                      <a:pt x="4828050" y="-43"/>
                      <a:pt x="5221638" y="-27378"/>
                      <a:pt x="5534750" y="0"/>
                    </a:cubicBezTo>
                    <a:cubicBezTo>
                      <a:pt x="5536158" y="179279"/>
                      <a:pt x="5528519" y="332776"/>
                      <a:pt x="5534750" y="476665"/>
                    </a:cubicBezTo>
                    <a:cubicBezTo>
                      <a:pt x="5393450" y="467810"/>
                      <a:pt x="5088552" y="482363"/>
                      <a:pt x="4953601" y="476665"/>
                    </a:cubicBezTo>
                    <a:cubicBezTo>
                      <a:pt x="4818650" y="470967"/>
                      <a:pt x="4435564" y="471373"/>
                      <a:pt x="4261758" y="476665"/>
                    </a:cubicBezTo>
                    <a:cubicBezTo>
                      <a:pt x="4087952" y="481957"/>
                      <a:pt x="3781496" y="478168"/>
                      <a:pt x="3625261" y="476665"/>
                    </a:cubicBezTo>
                    <a:cubicBezTo>
                      <a:pt x="3469026" y="475162"/>
                      <a:pt x="3100729" y="482220"/>
                      <a:pt x="2822723" y="476665"/>
                    </a:cubicBezTo>
                    <a:cubicBezTo>
                      <a:pt x="2544717" y="471110"/>
                      <a:pt x="2414615" y="486845"/>
                      <a:pt x="2020184" y="476665"/>
                    </a:cubicBezTo>
                    <a:cubicBezTo>
                      <a:pt x="1625753" y="466485"/>
                      <a:pt x="1665873" y="454549"/>
                      <a:pt x="1439035" y="476665"/>
                    </a:cubicBezTo>
                    <a:cubicBezTo>
                      <a:pt x="1212197" y="498781"/>
                      <a:pt x="935423" y="468990"/>
                      <a:pt x="747191" y="476665"/>
                    </a:cubicBezTo>
                    <a:cubicBezTo>
                      <a:pt x="558959" y="484340"/>
                      <a:pt x="334324" y="473837"/>
                      <a:pt x="0" y="476665"/>
                    </a:cubicBezTo>
                    <a:cubicBezTo>
                      <a:pt x="-14113" y="299305"/>
                      <a:pt x="3486" y="134184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5" name="Search Bar">
                <a:extLst>
                  <a:ext uri="{FF2B5EF4-FFF2-40B4-BE49-F238E27FC236}">
                    <a16:creationId xmlns:a16="http://schemas.microsoft.com/office/drawing/2014/main" id="{60FDC7C1-6596-4EDF-B463-7306E682D35F}"/>
                  </a:ext>
                </a:extLst>
              </p:cNvPr>
              <p:cNvGrpSpPr/>
              <p:nvPr/>
            </p:nvGrpSpPr>
            <p:grpSpPr>
              <a:xfrm>
                <a:off x="5212327" y="3743941"/>
                <a:ext cx="1080903" cy="166199"/>
                <a:chOff x="5212327" y="3743941"/>
                <a:chExt cx="1012165" cy="166199"/>
              </a:xfrm>
            </p:grpSpPr>
            <p:sp>
              <p:nvSpPr>
                <p:cNvPr id="90" name="Search Placeholder">
                  <a:extLst>
                    <a:ext uri="{FF2B5EF4-FFF2-40B4-BE49-F238E27FC236}">
                      <a16:creationId xmlns:a16="http://schemas.microsoft.com/office/drawing/2014/main" id="{B91798FF-661C-4F6E-A17A-BF5B6894F9C0}"/>
                    </a:ext>
                  </a:extLst>
                </p:cNvPr>
                <p:cNvSpPr/>
                <p:nvPr/>
              </p:nvSpPr>
              <p:spPr>
                <a:xfrm>
                  <a:off x="5255834" y="3757383"/>
                  <a:ext cx="968658" cy="123904"/>
                </a:xfrm>
                <a:custGeom>
                  <a:avLst/>
                  <a:gdLst>
                    <a:gd name="connsiteX0" fmla="*/ 0 w 968658"/>
                    <a:gd name="connsiteY0" fmla="*/ 6074 h 123904"/>
                    <a:gd name="connsiteX1" fmla="*/ 6074 w 968658"/>
                    <a:gd name="connsiteY1" fmla="*/ 0 h 123904"/>
                    <a:gd name="connsiteX2" fmla="*/ 465199 w 968658"/>
                    <a:gd name="connsiteY2" fmla="*/ 0 h 123904"/>
                    <a:gd name="connsiteX3" fmla="*/ 962584 w 968658"/>
                    <a:gd name="connsiteY3" fmla="*/ 0 h 123904"/>
                    <a:gd name="connsiteX4" fmla="*/ 968658 w 968658"/>
                    <a:gd name="connsiteY4" fmla="*/ 6074 h 123904"/>
                    <a:gd name="connsiteX5" fmla="*/ 968658 w 968658"/>
                    <a:gd name="connsiteY5" fmla="*/ 117830 h 123904"/>
                    <a:gd name="connsiteX6" fmla="*/ 962584 w 968658"/>
                    <a:gd name="connsiteY6" fmla="*/ 123904 h 123904"/>
                    <a:gd name="connsiteX7" fmla="*/ 465199 w 968658"/>
                    <a:gd name="connsiteY7" fmla="*/ 123904 h 123904"/>
                    <a:gd name="connsiteX8" fmla="*/ 6074 w 968658"/>
                    <a:gd name="connsiteY8" fmla="*/ 123904 h 123904"/>
                    <a:gd name="connsiteX9" fmla="*/ 0 w 968658"/>
                    <a:gd name="connsiteY9" fmla="*/ 117830 h 123904"/>
                    <a:gd name="connsiteX10" fmla="*/ 0 w 968658"/>
                    <a:gd name="connsiteY10" fmla="*/ 6074 h 12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68658" h="123904" fill="none" extrusionOk="0">
                      <a:moveTo>
                        <a:pt x="0" y="6074"/>
                      </a:moveTo>
                      <a:cubicBezTo>
                        <a:pt x="38" y="2164"/>
                        <a:pt x="2365" y="623"/>
                        <a:pt x="6074" y="0"/>
                      </a:cubicBezTo>
                      <a:cubicBezTo>
                        <a:pt x="101799" y="-19685"/>
                        <a:pt x="319782" y="-9293"/>
                        <a:pt x="465199" y="0"/>
                      </a:cubicBezTo>
                      <a:cubicBezTo>
                        <a:pt x="610617" y="9293"/>
                        <a:pt x="745944" y="20619"/>
                        <a:pt x="962584" y="0"/>
                      </a:cubicBezTo>
                      <a:cubicBezTo>
                        <a:pt x="965498" y="118"/>
                        <a:pt x="968714" y="2100"/>
                        <a:pt x="968658" y="6074"/>
                      </a:cubicBezTo>
                      <a:cubicBezTo>
                        <a:pt x="970374" y="56560"/>
                        <a:pt x="970993" y="75727"/>
                        <a:pt x="968658" y="117830"/>
                      </a:cubicBezTo>
                      <a:cubicBezTo>
                        <a:pt x="968477" y="121627"/>
                        <a:pt x="966320" y="124545"/>
                        <a:pt x="962584" y="123904"/>
                      </a:cubicBezTo>
                      <a:cubicBezTo>
                        <a:pt x="792466" y="105696"/>
                        <a:pt x="690087" y="117019"/>
                        <a:pt x="465199" y="123904"/>
                      </a:cubicBezTo>
                      <a:cubicBezTo>
                        <a:pt x="240311" y="130789"/>
                        <a:pt x="131875" y="140167"/>
                        <a:pt x="6074" y="123904"/>
                      </a:cubicBezTo>
                      <a:cubicBezTo>
                        <a:pt x="2721" y="124066"/>
                        <a:pt x="337" y="121084"/>
                        <a:pt x="0" y="117830"/>
                      </a:cubicBezTo>
                      <a:cubicBezTo>
                        <a:pt x="4986" y="83946"/>
                        <a:pt x="610" y="52854"/>
                        <a:pt x="0" y="6074"/>
                      </a:cubicBezTo>
                      <a:close/>
                    </a:path>
                    <a:path w="968658" h="123904" stroke="0" extrusionOk="0">
                      <a:moveTo>
                        <a:pt x="0" y="6074"/>
                      </a:moveTo>
                      <a:cubicBezTo>
                        <a:pt x="352" y="2054"/>
                        <a:pt x="2431" y="555"/>
                        <a:pt x="6074" y="0"/>
                      </a:cubicBezTo>
                      <a:cubicBezTo>
                        <a:pt x="141916" y="23477"/>
                        <a:pt x="385077" y="11993"/>
                        <a:pt x="493894" y="0"/>
                      </a:cubicBezTo>
                      <a:cubicBezTo>
                        <a:pt x="602711" y="-11993"/>
                        <a:pt x="793366" y="23139"/>
                        <a:pt x="962584" y="0"/>
                      </a:cubicBezTo>
                      <a:cubicBezTo>
                        <a:pt x="966521" y="-163"/>
                        <a:pt x="968849" y="2867"/>
                        <a:pt x="968658" y="6074"/>
                      </a:cubicBezTo>
                      <a:cubicBezTo>
                        <a:pt x="969259" y="31334"/>
                        <a:pt x="970774" y="75197"/>
                        <a:pt x="968658" y="117830"/>
                      </a:cubicBezTo>
                      <a:cubicBezTo>
                        <a:pt x="968256" y="121129"/>
                        <a:pt x="965666" y="124068"/>
                        <a:pt x="962584" y="123904"/>
                      </a:cubicBezTo>
                      <a:cubicBezTo>
                        <a:pt x="808315" y="134252"/>
                        <a:pt x="638291" y="127241"/>
                        <a:pt x="465199" y="123904"/>
                      </a:cubicBezTo>
                      <a:cubicBezTo>
                        <a:pt x="292108" y="120567"/>
                        <a:pt x="180128" y="139354"/>
                        <a:pt x="6074" y="123904"/>
                      </a:cubicBezTo>
                      <a:cubicBezTo>
                        <a:pt x="2588" y="124430"/>
                        <a:pt x="-802" y="121104"/>
                        <a:pt x="0" y="117830"/>
                      </a:cubicBezTo>
                      <a:cubicBezTo>
                        <a:pt x="3768" y="70301"/>
                        <a:pt x="4070" y="32202"/>
                        <a:pt x="0" y="6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666666"/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prstGeom prst="roundRect">
                          <a:avLst>
                            <a:gd name="adj" fmla="val 4902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1" name="Search Icon" descr="Magnifying glass">
                  <a:extLst>
                    <a:ext uri="{FF2B5EF4-FFF2-40B4-BE49-F238E27FC236}">
                      <a16:creationId xmlns:a16="http://schemas.microsoft.com/office/drawing/2014/main" id="{9FB0CF22-4214-445B-8FD6-BEE886960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7979" y="3780953"/>
                  <a:ext cx="76572" cy="76572"/>
                </a:xfrm>
                <a:prstGeom prst="rect">
                  <a:avLst/>
                </a:prstGeom>
              </p:spPr>
            </p:pic>
            <p:sp>
              <p:nvSpPr>
                <p:cNvPr id="92" name="Search Text">
                  <a:extLst>
                    <a:ext uri="{FF2B5EF4-FFF2-40B4-BE49-F238E27FC236}">
                      <a16:creationId xmlns:a16="http://schemas.microsoft.com/office/drawing/2014/main" id="{19D3675B-AD06-428D-8F0B-328A9EC3C21B}"/>
                    </a:ext>
                  </a:extLst>
                </p:cNvPr>
                <p:cNvSpPr txBox="1"/>
                <p:nvPr/>
              </p:nvSpPr>
              <p:spPr>
                <a:xfrm>
                  <a:off x="5212327" y="3743941"/>
                  <a:ext cx="457951" cy="16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" dirty="0">
                      <a:solidFill>
                        <a:srgbClr val="7D7D7D"/>
                      </a:solidFill>
                    </a:rPr>
                    <a:t>Search…</a:t>
                  </a:r>
                </a:p>
              </p:txBody>
            </p:sp>
          </p:grpSp>
          <p:grpSp>
            <p:nvGrpSpPr>
              <p:cNvPr id="185" name="Gift Card Placeholder">
                <a:extLst>
                  <a:ext uri="{FF2B5EF4-FFF2-40B4-BE49-F238E27FC236}">
                    <a16:creationId xmlns:a16="http://schemas.microsoft.com/office/drawing/2014/main" id="{8A0E00E0-8971-4292-8060-D57FB87CEAFC}"/>
                  </a:ext>
                </a:extLst>
              </p:cNvPr>
              <p:cNvGrpSpPr/>
              <p:nvPr/>
            </p:nvGrpSpPr>
            <p:grpSpPr>
              <a:xfrm>
                <a:off x="9508467" y="3716774"/>
                <a:ext cx="313573" cy="220318"/>
                <a:chOff x="9508467" y="3716774"/>
                <a:chExt cx="313573" cy="220318"/>
              </a:xfrm>
            </p:grpSpPr>
            <p:grpSp>
              <p:nvGrpSpPr>
                <p:cNvPr id="314" name="Gift Card Icon Placeholder">
                  <a:extLst>
                    <a:ext uri="{FF2B5EF4-FFF2-40B4-BE49-F238E27FC236}">
                      <a16:creationId xmlns:a16="http://schemas.microsoft.com/office/drawing/2014/main" id="{A4A08438-935B-430A-AE33-686222C63E5F}"/>
                    </a:ext>
                  </a:extLst>
                </p:cNvPr>
                <p:cNvGrpSpPr/>
                <p:nvPr/>
              </p:nvGrpSpPr>
              <p:grpSpPr>
                <a:xfrm>
                  <a:off x="9559109" y="3716774"/>
                  <a:ext cx="199945" cy="139523"/>
                  <a:chOff x="1930203" y="1912092"/>
                  <a:chExt cx="144417" cy="141838"/>
                </a:xfrm>
              </p:grpSpPr>
              <p:sp>
                <p:nvSpPr>
                  <p:cNvPr id="315" name="Box">
                    <a:extLst>
                      <a:ext uri="{FF2B5EF4-FFF2-40B4-BE49-F238E27FC236}">
                        <a16:creationId xmlns:a16="http://schemas.microsoft.com/office/drawing/2014/main" id="{6C37AF82-CA67-45DC-A4D8-7EB6961DD11E}"/>
                      </a:ext>
                    </a:extLst>
                  </p:cNvPr>
                  <p:cNvSpPr/>
                  <p:nvPr/>
                </p:nvSpPr>
                <p:spPr>
                  <a:xfrm>
                    <a:off x="1932289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6" name="Line 2">
                    <a:extLst>
                      <a:ext uri="{FF2B5EF4-FFF2-40B4-BE49-F238E27FC236}">
                        <a16:creationId xmlns:a16="http://schemas.microsoft.com/office/drawing/2014/main" id="{8356976A-3B6B-4DB3-BC4B-920A025AC31C}"/>
                      </a:ext>
                    </a:extLst>
                  </p:cNvPr>
                  <p:cNvCxnSpPr/>
                  <p:nvPr/>
                </p:nvCxnSpPr>
                <p:spPr>
                  <a:xfrm>
                    <a:off x="193020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Line 1">
                    <a:extLst>
                      <a:ext uri="{FF2B5EF4-FFF2-40B4-BE49-F238E27FC236}">
                        <a16:creationId xmlns:a16="http://schemas.microsoft.com/office/drawing/2014/main" id="{6070CACF-6655-4719-85AA-4790A8320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30844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8" name="Gift Card Text">
                  <a:extLst>
                    <a:ext uri="{FF2B5EF4-FFF2-40B4-BE49-F238E27FC236}">
                      <a16:creationId xmlns:a16="http://schemas.microsoft.com/office/drawing/2014/main" id="{E75D728A-1538-4765-BE05-A0A367A9CD2A}"/>
                    </a:ext>
                  </a:extLst>
                </p:cNvPr>
                <p:cNvSpPr txBox="1"/>
                <p:nvPr/>
              </p:nvSpPr>
              <p:spPr>
                <a:xfrm>
                  <a:off x="9508467" y="3885223"/>
                  <a:ext cx="313573" cy="518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BUY GIFT CARD</a:t>
                  </a:r>
                </a:p>
              </p:txBody>
            </p:sp>
          </p:grpSp>
          <p:grpSp>
            <p:nvGrpSpPr>
              <p:cNvPr id="180" name="Redeem Placeholder">
                <a:extLst>
                  <a:ext uri="{FF2B5EF4-FFF2-40B4-BE49-F238E27FC236}">
                    <a16:creationId xmlns:a16="http://schemas.microsoft.com/office/drawing/2014/main" id="{BFC2026D-48A8-460A-957C-6B46395C77F4}"/>
                  </a:ext>
                </a:extLst>
              </p:cNvPr>
              <p:cNvGrpSpPr/>
              <p:nvPr/>
            </p:nvGrpSpPr>
            <p:grpSpPr>
              <a:xfrm>
                <a:off x="9947500" y="3716774"/>
                <a:ext cx="313573" cy="218960"/>
                <a:chOff x="9947500" y="3716774"/>
                <a:chExt cx="313573" cy="218960"/>
              </a:xfrm>
            </p:grpSpPr>
            <p:grpSp>
              <p:nvGrpSpPr>
                <p:cNvPr id="319" name="Redeem Icon Placeholder">
                  <a:extLst>
                    <a:ext uri="{FF2B5EF4-FFF2-40B4-BE49-F238E27FC236}">
                      <a16:creationId xmlns:a16="http://schemas.microsoft.com/office/drawing/2014/main" id="{C5AFA4DF-BD3E-4AB3-9A4B-E6C85E312C9B}"/>
                    </a:ext>
                  </a:extLst>
                </p:cNvPr>
                <p:cNvGrpSpPr/>
                <p:nvPr/>
              </p:nvGrpSpPr>
              <p:grpSpPr>
                <a:xfrm>
                  <a:off x="9998528" y="3716774"/>
                  <a:ext cx="199949" cy="139523"/>
                  <a:chOff x="1950533" y="1912092"/>
                  <a:chExt cx="144420" cy="141838"/>
                </a:xfrm>
              </p:grpSpPr>
              <p:sp>
                <p:nvSpPr>
                  <p:cNvPr id="320" name="Box">
                    <a:extLst>
                      <a:ext uri="{FF2B5EF4-FFF2-40B4-BE49-F238E27FC236}">
                        <a16:creationId xmlns:a16="http://schemas.microsoft.com/office/drawing/2014/main" id="{1363E057-D178-4E99-BBB5-93A9169CA977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1" name="Line 2">
                    <a:extLst>
                      <a:ext uri="{FF2B5EF4-FFF2-40B4-BE49-F238E27FC236}">
                        <a16:creationId xmlns:a16="http://schemas.microsoft.com/office/drawing/2014/main" id="{C46FA87D-1454-494F-933E-9815F11593DC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Line 1">
                    <a:extLst>
                      <a:ext uri="{FF2B5EF4-FFF2-40B4-BE49-F238E27FC236}">
                        <a16:creationId xmlns:a16="http://schemas.microsoft.com/office/drawing/2014/main" id="{D20BA705-8DEA-4F9F-B31F-AF9D4FCA06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3" name="Redeem Code Text">
                  <a:extLst>
                    <a:ext uri="{FF2B5EF4-FFF2-40B4-BE49-F238E27FC236}">
                      <a16:creationId xmlns:a16="http://schemas.microsoft.com/office/drawing/2014/main" id="{6205EFCA-A23F-48B0-B722-B11BD74C2F80}"/>
                    </a:ext>
                  </a:extLst>
                </p:cNvPr>
                <p:cNvSpPr txBox="1"/>
                <p:nvPr/>
              </p:nvSpPr>
              <p:spPr>
                <a:xfrm>
                  <a:off x="9947500" y="3884181"/>
                  <a:ext cx="313573" cy="51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REDEEM CODE</a:t>
                  </a:r>
                </a:p>
              </p:txBody>
            </p:sp>
          </p:grpSp>
        </p:grpSp>
        <p:grpSp>
          <p:nvGrpSpPr>
            <p:cNvPr id="187" name="Scroll Bar">
              <a:extLst>
                <a:ext uri="{FF2B5EF4-FFF2-40B4-BE49-F238E27FC236}">
                  <a16:creationId xmlns:a16="http://schemas.microsoft.com/office/drawing/2014/main" id="{9C66945B-7A55-471E-8F14-C38F79B1E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502264" y="2493396"/>
              <a:ext cx="53259" cy="3757867"/>
              <a:chOff x="10502264" y="2493396"/>
              <a:chExt cx="53259" cy="3757867"/>
            </a:xfrm>
          </p:grpSpPr>
          <p:sp>
            <p:nvSpPr>
              <p:cNvPr id="227" name="Scroll Bar Area">
                <a:extLst>
                  <a:ext uri="{FF2B5EF4-FFF2-40B4-BE49-F238E27FC236}">
                    <a16:creationId xmlns:a16="http://schemas.microsoft.com/office/drawing/2014/main" id="{1788598B-080D-497B-A3BB-FB26E451A7CB}"/>
                  </a:ext>
                </a:extLst>
              </p:cNvPr>
              <p:cNvSpPr/>
              <p:nvPr/>
            </p:nvSpPr>
            <p:spPr>
              <a:xfrm>
                <a:off x="10502264" y="2493396"/>
                <a:ext cx="52133" cy="3757867"/>
              </a:xfrm>
              <a:custGeom>
                <a:avLst/>
                <a:gdLst>
                  <a:gd name="connsiteX0" fmla="*/ 0 w 52133"/>
                  <a:gd name="connsiteY0" fmla="*/ 0 h 3757867"/>
                  <a:gd name="connsiteX1" fmla="*/ 52133 w 52133"/>
                  <a:gd name="connsiteY1" fmla="*/ 0 h 3757867"/>
                  <a:gd name="connsiteX2" fmla="*/ 52133 w 52133"/>
                  <a:gd name="connsiteY2" fmla="*/ 663890 h 3757867"/>
                  <a:gd name="connsiteX3" fmla="*/ 52133 w 52133"/>
                  <a:gd name="connsiteY3" fmla="*/ 1177465 h 3757867"/>
                  <a:gd name="connsiteX4" fmla="*/ 52133 w 52133"/>
                  <a:gd name="connsiteY4" fmla="*/ 1728619 h 3757867"/>
                  <a:gd name="connsiteX5" fmla="*/ 52133 w 52133"/>
                  <a:gd name="connsiteY5" fmla="*/ 2430087 h 3757867"/>
                  <a:gd name="connsiteX6" fmla="*/ 52133 w 52133"/>
                  <a:gd name="connsiteY6" fmla="*/ 3056398 h 3757867"/>
                  <a:gd name="connsiteX7" fmla="*/ 52133 w 52133"/>
                  <a:gd name="connsiteY7" fmla="*/ 3757867 h 3757867"/>
                  <a:gd name="connsiteX8" fmla="*/ 0 w 52133"/>
                  <a:gd name="connsiteY8" fmla="*/ 3757867 h 3757867"/>
                  <a:gd name="connsiteX9" fmla="*/ 0 w 52133"/>
                  <a:gd name="connsiteY9" fmla="*/ 3244292 h 3757867"/>
                  <a:gd name="connsiteX10" fmla="*/ 0 w 52133"/>
                  <a:gd name="connsiteY10" fmla="*/ 2542823 h 3757867"/>
                  <a:gd name="connsiteX11" fmla="*/ 0 w 52133"/>
                  <a:gd name="connsiteY11" fmla="*/ 1878934 h 3757867"/>
                  <a:gd name="connsiteX12" fmla="*/ 0 w 52133"/>
                  <a:gd name="connsiteY12" fmla="*/ 1365358 h 3757867"/>
                  <a:gd name="connsiteX13" fmla="*/ 0 w 52133"/>
                  <a:gd name="connsiteY13" fmla="*/ 776626 h 3757867"/>
                  <a:gd name="connsiteX14" fmla="*/ 0 w 52133"/>
                  <a:gd name="connsiteY14" fmla="*/ 0 h 375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3" h="3757867" fill="none" extrusionOk="0">
                    <a:moveTo>
                      <a:pt x="0" y="0"/>
                    </a:moveTo>
                    <a:cubicBezTo>
                      <a:pt x="15372" y="-917"/>
                      <a:pt x="27543" y="166"/>
                      <a:pt x="52133" y="0"/>
                    </a:cubicBezTo>
                    <a:cubicBezTo>
                      <a:pt x="70609" y="317402"/>
                      <a:pt x="70474" y="506721"/>
                      <a:pt x="52133" y="663890"/>
                    </a:cubicBezTo>
                    <a:cubicBezTo>
                      <a:pt x="33793" y="821059"/>
                      <a:pt x="43239" y="978111"/>
                      <a:pt x="52133" y="1177465"/>
                    </a:cubicBezTo>
                    <a:cubicBezTo>
                      <a:pt x="61027" y="1376820"/>
                      <a:pt x="58789" y="1612221"/>
                      <a:pt x="52133" y="1728619"/>
                    </a:cubicBezTo>
                    <a:cubicBezTo>
                      <a:pt x="45477" y="1845017"/>
                      <a:pt x="34569" y="2206769"/>
                      <a:pt x="52133" y="2430087"/>
                    </a:cubicBezTo>
                    <a:cubicBezTo>
                      <a:pt x="69697" y="2653405"/>
                      <a:pt x="60432" y="2890557"/>
                      <a:pt x="52133" y="3056398"/>
                    </a:cubicBezTo>
                    <a:cubicBezTo>
                      <a:pt x="43834" y="3222239"/>
                      <a:pt x="85356" y="3461122"/>
                      <a:pt x="52133" y="3757867"/>
                    </a:cubicBezTo>
                    <a:cubicBezTo>
                      <a:pt x="26436" y="3757303"/>
                      <a:pt x="23000" y="3759501"/>
                      <a:pt x="0" y="3757867"/>
                    </a:cubicBezTo>
                    <a:cubicBezTo>
                      <a:pt x="9218" y="3607307"/>
                      <a:pt x="24510" y="3359381"/>
                      <a:pt x="0" y="3244292"/>
                    </a:cubicBezTo>
                    <a:cubicBezTo>
                      <a:pt x="-24510" y="3129203"/>
                      <a:pt x="-28228" y="2774839"/>
                      <a:pt x="0" y="2542823"/>
                    </a:cubicBezTo>
                    <a:cubicBezTo>
                      <a:pt x="28228" y="2310807"/>
                      <a:pt x="2008" y="2193040"/>
                      <a:pt x="0" y="1878934"/>
                    </a:cubicBezTo>
                    <a:cubicBezTo>
                      <a:pt x="-2008" y="1564828"/>
                      <a:pt x="-5095" y="1619517"/>
                      <a:pt x="0" y="1365358"/>
                    </a:cubicBezTo>
                    <a:cubicBezTo>
                      <a:pt x="5095" y="1111199"/>
                      <a:pt x="17219" y="1041579"/>
                      <a:pt x="0" y="776626"/>
                    </a:cubicBezTo>
                    <a:cubicBezTo>
                      <a:pt x="-17219" y="511673"/>
                      <a:pt x="-27132" y="308248"/>
                      <a:pt x="0" y="0"/>
                    </a:cubicBezTo>
                    <a:close/>
                  </a:path>
                  <a:path w="52133" h="3757867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76900" y="243369"/>
                      <a:pt x="72699" y="381867"/>
                      <a:pt x="52133" y="513575"/>
                    </a:cubicBezTo>
                    <a:cubicBezTo>
                      <a:pt x="31567" y="645283"/>
                      <a:pt x="30661" y="981540"/>
                      <a:pt x="52133" y="1215044"/>
                    </a:cubicBezTo>
                    <a:cubicBezTo>
                      <a:pt x="73605" y="1448548"/>
                      <a:pt x="31276" y="1689708"/>
                      <a:pt x="52133" y="1841355"/>
                    </a:cubicBezTo>
                    <a:cubicBezTo>
                      <a:pt x="72990" y="1993002"/>
                      <a:pt x="76796" y="2154769"/>
                      <a:pt x="52133" y="2392509"/>
                    </a:cubicBezTo>
                    <a:cubicBezTo>
                      <a:pt x="27470" y="2630249"/>
                      <a:pt x="31890" y="2698274"/>
                      <a:pt x="52133" y="2943662"/>
                    </a:cubicBezTo>
                    <a:cubicBezTo>
                      <a:pt x="72376" y="3189050"/>
                      <a:pt x="46300" y="3551294"/>
                      <a:pt x="52133" y="3757867"/>
                    </a:cubicBezTo>
                    <a:cubicBezTo>
                      <a:pt x="29010" y="3759904"/>
                      <a:pt x="13548" y="3757558"/>
                      <a:pt x="0" y="3757867"/>
                    </a:cubicBezTo>
                    <a:cubicBezTo>
                      <a:pt x="-9942" y="3621751"/>
                      <a:pt x="-14842" y="3384448"/>
                      <a:pt x="0" y="3244292"/>
                    </a:cubicBezTo>
                    <a:cubicBezTo>
                      <a:pt x="14842" y="3104136"/>
                      <a:pt x="-1457" y="2885807"/>
                      <a:pt x="0" y="2655559"/>
                    </a:cubicBezTo>
                    <a:cubicBezTo>
                      <a:pt x="1457" y="2425311"/>
                      <a:pt x="22671" y="2282539"/>
                      <a:pt x="0" y="2066827"/>
                    </a:cubicBezTo>
                    <a:cubicBezTo>
                      <a:pt x="-22671" y="1851115"/>
                      <a:pt x="-11701" y="1707769"/>
                      <a:pt x="0" y="1402937"/>
                    </a:cubicBezTo>
                    <a:cubicBezTo>
                      <a:pt x="11701" y="1098105"/>
                      <a:pt x="-17168" y="1027286"/>
                      <a:pt x="0" y="814205"/>
                    </a:cubicBezTo>
                    <a:cubicBezTo>
                      <a:pt x="17168" y="601124"/>
                      <a:pt x="-18960" y="213816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317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croll Bar">
                <a:extLst>
                  <a:ext uri="{FF2B5EF4-FFF2-40B4-BE49-F238E27FC236}">
                    <a16:creationId xmlns:a16="http://schemas.microsoft.com/office/drawing/2014/main" id="{A84E4B9C-2912-4128-9326-3D4E2920B107}"/>
                  </a:ext>
                </a:extLst>
              </p:cNvPr>
              <p:cNvSpPr/>
              <p:nvPr/>
            </p:nvSpPr>
            <p:spPr>
              <a:xfrm>
                <a:off x="10503390" y="2557074"/>
                <a:ext cx="52133" cy="747379"/>
              </a:xfrm>
              <a:custGeom>
                <a:avLst/>
                <a:gdLst>
                  <a:gd name="connsiteX0" fmla="*/ 0 w 52133"/>
                  <a:gd name="connsiteY0" fmla="*/ 0 h 747379"/>
                  <a:gd name="connsiteX1" fmla="*/ 52133 w 52133"/>
                  <a:gd name="connsiteY1" fmla="*/ 0 h 747379"/>
                  <a:gd name="connsiteX2" fmla="*/ 52133 w 52133"/>
                  <a:gd name="connsiteY2" fmla="*/ 358742 h 747379"/>
                  <a:gd name="connsiteX3" fmla="*/ 52133 w 52133"/>
                  <a:gd name="connsiteY3" fmla="*/ 747379 h 747379"/>
                  <a:gd name="connsiteX4" fmla="*/ 0 w 52133"/>
                  <a:gd name="connsiteY4" fmla="*/ 747379 h 747379"/>
                  <a:gd name="connsiteX5" fmla="*/ 0 w 52133"/>
                  <a:gd name="connsiteY5" fmla="*/ 381163 h 747379"/>
                  <a:gd name="connsiteX6" fmla="*/ 0 w 52133"/>
                  <a:gd name="connsiteY6" fmla="*/ 0 h 74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33" h="747379" fill="none" extrusionOk="0">
                    <a:moveTo>
                      <a:pt x="0" y="0"/>
                    </a:moveTo>
                    <a:cubicBezTo>
                      <a:pt x="15514" y="-9"/>
                      <a:pt x="39696" y="1574"/>
                      <a:pt x="52133" y="0"/>
                    </a:cubicBezTo>
                    <a:cubicBezTo>
                      <a:pt x="43868" y="94976"/>
                      <a:pt x="35619" y="202427"/>
                      <a:pt x="52133" y="358742"/>
                    </a:cubicBezTo>
                    <a:cubicBezTo>
                      <a:pt x="68647" y="515057"/>
                      <a:pt x="40261" y="627803"/>
                      <a:pt x="52133" y="747379"/>
                    </a:cubicBezTo>
                    <a:cubicBezTo>
                      <a:pt x="40366" y="749383"/>
                      <a:pt x="13905" y="749142"/>
                      <a:pt x="0" y="747379"/>
                    </a:cubicBezTo>
                    <a:cubicBezTo>
                      <a:pt x="-3795" y="651179"/>
                      <a:pt x="-8281" y="541977"/>
                      <a:pt x="0" y="381163"/>
                    </a:cubicBezTo>
                    <a:cubicBezTo>
                      <a:pt x="8281" y="220349"/>
                      <a:pt x="2958" y="134261"/>
                      <a:pt x="0" y="0"/>
                    </a:cubicBezTo>
                    <a:close/>
                  </a:path>
                  <a:path w="52133" h="747379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44811" y="79153"/>
                      <a:pt x="39733" y="222964"/>
                      <a:pt x="52133" y="351268"/>
                    </a:cubicBezTo>
                    <a:cubicBezTo>
                      <a:pt x="64533" y="479572"/>
                      <a:pt x="53646" y="558458"/>
                      <a:pt x="52133" y="747379"/>
                    </a:cubicBezTo>
                    <a:cubicBezTo>
                      <a:pt x="32839" y="746562"/>
                      <a:pt x="18810" y="747174"/>
                      <a:pt x="0" y="747379"/>
                    </a:cubicBezTo>
                    <a:cubicBezTo>
                      <a:pt x="11735" y="603052"/>
                      <a:pt x="-1673" y="530707"/>
                      <a:pt x="0" y="381163"/>
                    </a:cubicBezTo>
                    <a:cubicBezTo>
                      <a:pt x="1673" y="231619"/>
                      <a:pt x="-18569" y="91634"/>
                      <a:pt x="0" y="0"/>
                    </a:cubicBezTo>
                    <a:close/>
                  </a:path>
                </a:pathLst>
              </a:custGeom>
              <a:solidFill>
                <a:srgbClr val="C1C1C1"/>
              </a:solidFill>
              <a:ln>
                <a:solidFill>
                  <a:srgbClr val="C1C1C1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Up Arrow">
                <a:extLst>
                  <a:ext uri="{FF2B5EF4-FFF2-40B4-BE49-F238E27FC236}">
                    <a16:creationId xmlns:a16="http://schemas.microsoft.com/office/drawing/2014/main" id="{DB5B8CC1-F836-4290-95AA-F7F9355D3F5A}"/>
                  </a:ext>
                </a:extLst>
              </p:cNvPr>
              <p:cNvSpPr/>
              <p:nvPr/>
            </p:nvSpPr>
            <p:spPr>
              <a:xfrm>
                <a:off x="10518055" y="2519137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Down Arrow">
                <a:extLst>
                  <a:ext uri="{FF2B5EF4-FFF2-40B4-BE49-F238E27FC236}">
                    <a16:creationId xmlns:a16="http://schemas.microsoft.com/office/drawing/2014/main" id="{F5A32C06-C2BE-47CD-BDBE-70FCBE9C5981}"/>
                  </a:ext>
                </a:extLst>
              </p:cNvPr>
              <p:cNvSpPr/>
              <p:nvPr/>
            </p:nvSpPr>
            <p:spPr>
              <a:xfrm flipH="1" flipV="1">
                <a:off x="10515680" y="6210432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Tablet Placeholder" descr="A mockup of website interface on a tablet.">
              <a:extLst>
                <a:ext uri="{FF2B5EF4-FFF2-40B4-BE49-F238E27FC236}">
                  <a16:creationId xmlns:a16="http://schemas.microsoft.com/office/drawing/2014/main" id="{A6156678-3AC6-4D90-A255-3F887B5E827F}"/>
                </a:ext>
              </a:extLst>
            </p:cNvPr>
            <p:cNvGrpSpPr/>
            <p:nvPr/>
          </p:nvGrpSpPr>
          <p:grpSpPr>
            <a:xfrm rot="16200000">
              <a:off x="5666819" y="1099658"/>
              <a:ext cx="4453647" cy="6316453"/>
              <a:chOff x="4740346" y="2465294"/>
              <a:chExt cx="1802369" cy="2556237"/>
            </a:xfrm>
          </p:grpSpPr>
          <p:sp>
            <p:nvSpPr>
              <p:cNvPr id="53" name="Tablet Outline and Screen">
                <a:extLst>
                  <a:ext uri="{FF2B5EF4-FFF2-40B4-BE49-F238E27FC236}">
                    <a16:creationId xmlns:a16="http://schemas.microsoft.com/office/drawing/2014/main" id="{0E157B01-E326-4B6A-846C-38CE26F23935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ablet Home Button">
                <a:extLst>
                  <a:ext uri="{FF2B5EF4-FFF2-40B4-BE49-F238E27FC236}">
                    <a16:creationId xmlns:a16="http://schemas.microsoft.com/office/drawing/2014/main" id="{2D7CF243-70E0-4561-A3AF-E6EC36F03BA7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ablet Outline">
                <a:extLst>
                  <a:ext uri="{FF2B5EF4-FFF2-40B4-BE49-F238E27FC236}">
                    <a16:creationId xmlns:a16="http://schemas.microsoft.com/office/drawing/2014/main" id="{E16BF0FA-D098-4DF8-9EC5-D61AA326145C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0" name="Mobile Device Outline" descr="A mockup of mobile interface on a phone.">
            <a:extLst>
              <a:ext uri="{FF2B5EF4-FFF2-40B4-BE49-F238E27FC236}">
                <a16:creationId xmlns:a16="http://schemas.microsoft.com/office/drawing/2014/main" id="{C3B8FC29-AC1D-4BA1-BD25-E531CF6C9787}"/>
              </a:ext>
            </a:extLst>
          </p:cNvPr>
          <p:cNvGrpSpPr/>
          <p:nvPr/>
        </p:nvGrpSpPr>
        <p:grpSpPr>
          <a:xfrm>
            <a:off x="1357224" y="2005431"/>
            <a:ext cx="2449955" cy="4490624"/>
            <a:chOff x="1357224" y="2005431"/>
            <a:chExt cx="2449955" cy="4490624"/>
          </a:xfrm>
        </p:grpSpPr>
        <p:grpSp>
          <p:nvGrpSpPr>
            <p:cNvPr id="138" name="Shopping Item 2">
              <a:extLst>
                <a:ext uri="{FF2B5EF4-FFF2-40B4-BE49-F238E27FC236}">
                  <a16:creationId xmlns:a16="http://schemas.microsoft.com/office/drawing/2014/main" id="{4304B016-4EC4-44EA-9122-B34B45265CB6}"/>
                </a:ext>
              </a:extLst>
            </p:cNvPr>
            <p:cNvGrpSpPr/>
            <p:nvPr/>
          </p:nvGrpSpPr>
          <p:grpSpPr>
            <a:xfrm>
              <a:off x="2652047" y="4448435"/>
              <a:ext cx="761896" cy="1504448"/>
              <a:chOff x="2652047" y="4448435"/>
              <a:chExt cx="761896" cy="1504448"/>
            </a:xfrm>
          </p:grpSpPr>
          <p:sp>
            <p:nvSpPr>
              <p:cNvPr id="112" name="Text Placeholder">
                <a:extLst>
                  <a:ext uri="{FF2B5EF4-FFF2-40B4-BE49-F238E27FC236}">
                    <a16:creationId xmlns:a16="http://schemas.microsoft.com/office/drawing/2014/main" id="{5EEBB435-5F68-4EAB-9B05-0AEBF335BEC0}"/>
                  </a:ext>
                </a:extLst>
              </p:cNvPr>
              <p:cNvSpPr txBox="1"/>
              <p:nvPr/>
            </p:nvSpPr>
            <p:spPr>
              <a:xfrm>
                <a:off x="2664399" y="5769277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13" name="Tall Photo Placeholder">
                <a:extLst>
                  <a:ext uri="{FF2B5EF4-FFF2-40B4-BE49-F238E27FC236}">
                    <a16:creationId xmlns:a16="http://schemas.microsoft.com/office/drawing/2014/main" id="{BE20C875-9430-4EEF-9FD0-B4A73E50F80F}"/>
                  </a:ext>
                </a:extLst>
              </p:cNvPr>
              <p:cNvGrpSpPr/>
              <p:nvPr/>
            </p:nvGrpSpPr>
            <p:grpSpPr>
              <a:xfrm>
                <a:off x="2652047" y="4448435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15" name="Image Placeholder">
                  <a:extLst>
                    <a:ext uri="{FF2B5EF4-FFF2-40B4-BE49-F238E27FC236}">
                      <a16:creationId xmlns:a16="http://schemas.microsoft.com/office/drawing/2014/main" id="{A1837A06-5AC6-4377-B69F-35E046536069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6" name="Person Icon" descr="User">
                  <a:extLst>
                    <a:ext uri="{FF2B5EF4-FFF2-40B4-BE49-F238E27FC236}">
                      <a16:creationId xmlns:a16="http://schemas.microsoft.com/office/drawing/2014/main" id="{BE88BEF1-F055-4FEE-BDD7-B63947DB9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4" name="Highlighted Text">
                <a:extLst>
                  <a:ext uri="{FF2B5EF4-FFF2-40B4-BE49-F238E27FC236}">
                    <a16:creationId xmlns:a16="http://schemas.microsoft.com/office/drawing/2014/main" id="{F3D97E8E-1812-404C-898F-C8C87C2BDA27}"/>
                  </a:ext>
                </a:extLst>
              </p:cNvPr>
              <p:cNvSpPr txBox="1"/>
              <p:nvPr/>
            </p:nvSpPr>
            <p:spPr>
              <a:xfrm>
                <a:off x="2652047" y="5655472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141" name="Shopping Item 1">
              <a:extLst>
                <a:ext uri="{FF2B5EF4-FFF2-40B4-BE49-F238E27FC236}">
                  <a16:creationId xmlns:a16="http://schemas.microsoft.com/office/drawing/2014/main" id="{4C7C74BB-A7FD-4A98-ACC5-4075D44D2C3E}"/>
                </a:ext>
              </a:extLst>
            </p:cNvPr>
            <p:cNvGrpSpPr/>
            <p:nvPr/>
          </p:nvGrpSpPr>
          <p:grpSpPr>
            <a:xfrm>
              <a:off x="1754945" y="4466233"/>
              <a:ext cx="761896" cy="1504448"/>
              <a:chOff x="1754945" y="4466233"/>
              <a:chExt cx="761896" cy="1504448"/>
            </a:xfrm>
          </p:grpSpPr>
          <p:sp>
            <p:nvSpPr>
              <p:cNvPr id="101" name="Text Placeholder">
                <a:extLst>
                  <a:ext uri="{FF2B5EF4-FFF2-40B4-BE49-F238E27FC236}">
                    <a16:creationId xmlns:a16="http://schemas.microsoft.com/office/drawing/2014/main" id="{347F1DA8-E231-445B-87CB-961351CB1E3B}"/>
                  </a:ext>
                </a:extLst>
              </p:cNvPr>
              <p:cNvSpPr txBox="1"/>
              <p:nvPr/>
            </p:nvSpPr>
            <p:spPr>
              <a:xfrm>
                <a:off x="1767297" y="5787075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07" name="Tall Photo Placeholder">
                <a:extLst>
                  <a:ext uri="{FF2B5EF4-FFF2-40B4-BE49-F238E27FC236}">
                    <a16:creationId xmlns:a16="http://schemas.microsoft.com/office/drawing/2014/main" id="{8A9F7A36-E6DD-4A0E-812A-8123820A0B14}"/>
                  </a:ext>
                </a:extLst>
              </p:cNvPr>
              <p:cNvGrpSpPr/>
              <p:nvPr/>
            </p:nvGrpSpPr>
            <p:grpSpPr>
              <a:xfrm>
                <a:off x="1754945" y="4466233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08" name="Image Placeholder">
                  <a:extLst>
                    <a:ext uri="{FF2B5EF4-FFF2-40B4-BE49-F238E27FC236}">
                      <a16:creationId xmlns:a16="http://schemas.microsoft.com/office/drawing/2014/main" id="{EF545625-7E5C-4BC3-BE65-42EFC6863F8E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Person Icon" descr="User">
                  <a:extLst>
                    <a:ext uri="{FF2B5EF4-FFF2-40B4-BE49-F238E27FC236}">
                      <a16:creationId xmlns:a16="http://schemas.microsoft.com/office/drawing/2014/main" id="{222574D0-1A8C-4220-80CC-2E536969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0" name="Highlighted Text">
                <a:extLst>
                  <a:ext uri="{FF2B5EF4-FFF2-40B4-BE49-F238E27FC236}">
                    <a16:creationId xmlns:a16="http://schemas.microsoft.com/office/drawing/2014/main" id="{B0E023B8-F0FC-482F-8A27-F0C47DD5A94F}"/>
                  </a:ext>
                </a:extLst>
              </p:cNvPr>
              <p:cNvSpPr txBox="1"/>
              <p:nvPr/>
            </p:nvSpPr>
            <p:spPr>
              <a:xfrm>
                <a:off x="1754945" y="5673270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131" name="Quick Look Button">
                <a:extLst>
                  <a:ext uri="{FF2B5EF4-FFF2-40B4-BE49-F238E27FC236}">
                    <a16:creationId xmlns:a16="http://schemas.microsoft.com/office/drawing/2014/main" id="{E3E525C7-21D7-4EAB-A3DB-5042463A816A}"/>
                  </a:ext>
                </a:extLst>
              </p:cNvPr>
              <p:cNvGrpSpPr/>
              <p:nvPr/>
            </p:nvGrpSpPr>
            <p:grpSpPr>
              <a:xfrm>
                <a:off x="1848751" y="5187350"/>
                <a:ext cx="616878" cy="160183"/>
                <a:chOff x="1848751" y="5187350"/>
                <a:chExt cx="616878" cy="160183"/>
              </a:xfrm>
            </p:grpSpPr>
            <p:sp>
              <p:nvSpPr>
                <p:cNvPr id="118" name="Quick Look Placeholder">
                  <a:extLst>
                    <a:ext uri="{FF2B5EF4-FFF2-40B4-BE49-F238E27FC236}">
                      <a16:creationId xmlns:a16="http://schemas.microsoft.com/office/drawing/2014/main" id="{4F5AECD8-AFB1-4905-9D2B-5CEA9723426C}"/>
                    </a:ext>
                  </a:extLst>
                </p:cNvPr>
                <p:cNvSpPr/>
                <p:nvPr/>
              </p:nvSpPr>
              <p:spPr>
                <a:xfrm>
                  <a:off x="1848751" y="5187350"/>
                  <a:ext cx="616878" cy="160183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7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Quick Look</a:t>
                  </a:r>
                </a:p>
              </p:txBody>
            </p:sp>
            <p:grpSp>
              <p:nvGrpSpPr>
                <p:cNvPr id="119" name="Arrow Icon">
                  <a:extLst>
                    <a:ext uri="{FF2B5EF4-FFF2-40B4-BE49-F238E27FC236}">
                      <a16:creationId xmlns:a16="http://schemas.microsoft.com/office/drawing/2014/main" id="{C54B9DB7-2B7C-46F7-8DE3-A0FA739FE06C}"/>
                    </a:ext>
                  </a:extLst>
                </p:cNvPr>
                <p:cNvGrpSpPr/>
                <p:nvPr/>
              </p:nvGrpSpPr>
              <p:grpSpPr>
                <a:xfrm rot="13229624">
                  <a:off x="2352405" y="5240676"/>
                  <a:ext cx="52637" cy="52635"/>
                  <a:chOff x="1403371" y="3116765"/>
                  <a:chExt cx="182879" cy="191528"/>
                </a:xfrm>
              </p:grpSpPr>
              <p:cxnSp>
                <p:nvCxnSpPr>
                  <p:cNvPr id="120" name="Line 2">
                    <a:extLst>
                      <a:ext uri="{FF2B5EF4-FFF2-40B4-BE49-F238E27FC236}">
                        <a16:creationId xmlns:a16="http://schemas.microsoft.com/office/drawing/2014/main" id="{EC37F16C-DC21-4519-A5A0-ABE1B150A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76520" y="3198562"/>
                    <a:ext cx="109730" cy="109731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Line 1">
                    <a:extLst>
                      <a:ext uri="{FF2B5EF4-FFF2-40B4-BE49-F238E27FC236}">
                        <a16:creationId xmlns:a16="http://schemas.microsoft.com/office/drawing/2014/main" id="{72FC9CD6-D231-4390-86F0-CA73030DB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03371" y="3116765"/>
                    <a:ext cx="109728" cy="109728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7" name="Mobile Header Text">
              <a:extLst>
                <a:ext uri="{FF2B5EF4-FFF2-40B4-BE49-F238E27FC236}">
                  <a16:creationId xmlns:a16="http://schemas.microsoft.com/office/drawing/2014/main" id="{FA9C013F-D60E-4745-900B-456BCC75A000}"/>
                </a:ext>
              </a:extLst>
            </p:cNvPr>
            <p:cNvGrpSpPr/>
            <p:nvPr/>
          </p:nvGrpSpPr>
          <p:grpSpPr>
            <a:xfrm>
              <a:off x="1599744" y="3813799"/>
              <a:ext cx="1876013" cy="529869"/>
              <a:chOff x="1599744" y="3813799"/>
              <a:chExt cx="1876013" cy="529869"/>
            </a:xfrm>
          </p:grpSpPr>
          <p:grpSp>
            <p:nvGrpSpPr>
              <p:cNvPr id="129" name="Sort Text">
                <a:extLst>
                  <a:ext uri="{FF2B5EF4-FFF2-40B4-BE49-F238E27FC236}">
                    <a16:creationId xmlns:a16="http://schemas.microsoft.com/office/drawing/2014/main" id="{A1B59891-58F3-4289-92C8-1B04A0519080}"/>
                  </a:ext>
                </a:extLst>
              </p:cNvPr>
              <p:cNvGrpSpPr/>
              <p:nvPr/>
            </p:nvGrpSpPr>
            <p:grpSpPr>
              <a:xfrm>
                <a:off x="2719512" y="3813799"/>
                <a:ext cx="756245" cy="122213"/>
                <a:chOff x="2719512" y="3813799"/>
                <a:chExt cx="756245" cy="122213"/>
              </a:xfrm>
            </p:grpSpPr>
            <p:grpSp>
              <p:nvGrpSpPr>
                <p:cNvPr id="170" name="Sort Dropdown">
                  <a:extLst>
                    <a:ext uri="{FF2B5EF4-FFF2-40B4-BE49-F238E27FC236}">
                      <a16:creationId xmlns:a16="http://schemas.microsoft.com/office/drawing/2014/main" id="{DEC8ED28-D8A3-4F26-A9CC-9C8B095ACDFD}"/>
                    </a:ext>
                  </a:extLst>
                </p:cNvPr>
                <p:cNvGrpSpPr/>
                <p:nvPr/>
              </p:nvGrpSpPr>
              <p:grpSpPr>
                <a:xfrm rot="18629624">
                  <a:off x="3435452" y="3857044"/>
                  <a:ext cx="40305" cy="40305"/>
                  <a:chOff x="1411369" y="3109610"/>
                  <a:chExt cx="182868" cy="191529"/>
                </a:xfrm>
              </p:grpSpPr>
              <p:cxnSp>
                <p:nvCxnSpPr>
                  <p:cNvPr id="171" name="Line 2">
                    <a:extLst>
                      <a:ext uri="{FF2B5EF4-FFF2-40B4-BE49-F238E27FC236}">
                        <a16:creationId xmlns:a16="http://schemas.microsoft.com/office/drawing/2014/main" id="{38CF9925-50BF-48E3-BE43-88C858168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Line 1">
                    <a:extLst>
                      <a:ext uri="{FF2B5EF4-FFF2-40B4-BE49-F238E27FC236}">
                        <a16:creationId xmlns:a16="http://schemas.microsoft.com/office/drawing/2014/main" id="{FF4E85EF-0C65-49CF-9F41-C6FD026364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Sort by Newest Text">
                  <a:extLst>
                    <a:ext uri="{FF2B5EF4-FFF2-40B4-BE49-F238E27FC236}">
                      <a16:creationId xmlns:a16="http://schemas.microsoft.com/office/drawing/2014/main" id="{4448D3FB-7CDD-45A0-BC14-ABFA0A687781}"/>
                    </a:ext>
                  </a:extLst>
                </p:cNvPr>
                <p:cNvSpPr txBox="1"/>
                <p:nvPr/>
              </p:nvSpPr>
              <p:spPr>
                <a:xfrm>
                  <a:off x="2719512" y="3813799"/>
                  <a:ext cx="659620" cy="1222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760" dirty="0">
                      <a:solidFill>
                        <a:srgbClr val="000000"/>
                      </a:solidFill>
                    </a:rPr>
                    <a:t>Sort: Newest</a:t>
                  </a:r>
                </a:p>
              </p:txBody>
            </p:sp>
          </p:grpSp>
          <p:sp>
            <p:nvSpPr>
              <p:cNvPr id="173" name="Clear Filters Text">
                <a:extLst>
                  <a:ext uri="{FF2B5EF4-FFF2-40B4-BE49-F238E27FC236}">
                    <a16:creationId xmlns:a16="http://schemas.microsoft.com/office/drawing/2014/main" id="{6916F0C9-A208-47BF-972D-86058FED2103}"/>
                  </a:ext>
                </a:extLst>
              </p:cNvPr>
              <p:cNvSpPr txBox="1"/>
              <p:nvPr/>
            </p:nvSpPr>
            <p:spPr>
              <a:xfrm>
                <a:off x="1599744" y="3869069"/>
                <a:ext cx="659620" cy="10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650" b="1" dirty="0">
                    <a:solidFill>
                      <a:srgbClr val="13500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CLEAR FILTERS</a:t>
                </a:r>
              </a:p>
            </p:txBody>
          </p:sp>
          <p:sp>
            <p:nvSpPr>
              <p:cNvPr id="178" name="Website Subtitle">
                <a:extLst>
                  <a:ext uri="{FF2B5EF4-FFF2-40B4-BE49-F238E27FC236}">
                    <a16:creationId xmlns:a16="http://schemas.microsoft.com/office/drawing/2014/main" id="{C04D812C-E437-4133-86D8-1A5BA85A3946}"/>
                  </a:ext>
                </a:extLst>
              </p:cNvPr>
              <p:cNvSpPr txBox="1"/>
              <p:nvPr/>
            </p:nvSpPr>
            <p:spPr>
              <a:xfrm>
                <a:off x="2002081" y="4257875"/>
                <a:ext cx="1162351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Viewing 1-50 of 844 results</a:t>
                </a:r>
              </a:p>
            </p:txBody>
          </p:sp>
          <p:sp>
            <p:nvSpPr>
              <p:cNvPr id="177" name="Website Title">
                <a:extLst>
                  <a:ext uri="{FF2B5EF4-FFF2-40B4-BE49-F238E27FC236}">
                    <a16:creationId xmlns:a16="http://schemas.microsoft.com/office/drawing/2014/main" id="{B6EF587D-7D60-48A8-B2D1-57EC2CCEA31F}"/>
                  </a:ext>
                </a:extLst>
              </p:cNvPr>
              <p:cNvSpPr txBox="1"/>
              <p:nvPr/>
            </p:nvSpPr>
            <p:spPr>
              <a:xfrm>
                <a:off x="1751975" y="4082289"/>
                <a:ext cx="1661968" cy="156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98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All Contoso Products</a:t>
                </a:r>
              </a:p>
            </p:txBody>
          </p:sp>
        </p:grpSp>
        <p:grpSp>
          <p:nvGrpSpPr>
            <p:cNvPr id="39" name="Filter Option">
              <a:extLst>
                <a:ext uri="{FF2B5EF4-FFF2-40B4-BE49-F238E27FC236}">
                  <a16:creationId xmlns:a16="http://schemas.microsoft.com/office/drawing/2014/main" id="{4CC5A0FA-47F4-4968-8045-42BC5EC38658}"/>
                </a:ext>
              </a:extLst>
            </p:cNvPr>
            <p:cNvGrpSpPr/>
            <p:nvPr/>
          </p:nvGrpSpPr>
          <p:grpSpPr>
            <a:xfrm>
              <a:off x="1591166" y="3593904"/>
              <a:ext cx="676776" cy="229747"/>
              <a:chOff x="1158499" y="3029184"/>
              <a:chExt cx="767676" cy="260605"/>
            </a:xfrm>
          </p:grpSpPr>
          <p:sp>
            <p:nvSpPr>
              <p:cNvPr id="161" name="Filter Option Text and Box">
                <a:extLst>
                  <a:ext uri="{FF2B5EF4-FFF2-40B4-BE49-F238E27FC236}">
                    <a16:creationId xmlns:a16="http://schemas.microsoft.com/office/drawing/2014/main" id="{BC3384CA-9CB9-45E0-8BDD-5D8EB36DFD1D}"/>
                  </a:ext>
                </a:extLst>
              </p:cNvPr>
              <p:cNvSpPr/>
              <p:nvPr/>
            </p:nvSpPr>
            <p:spPr>
              <a:xfrm>
                <a:off x="1158499" y="3029184"/>
                <a:ext cx="767676" cy="260605"/>
              </a:xfrm>
              <a:custGeom>
                <a:avLst/>
                <a:gdLst>
                  <a:gd name="connsiteX0" fmla="*/ 0 w 767676"/>
                  <a:gd name="connsiteY0" fmla="*/ 15561 h 260605"/>
                  <a:gd name="connsiteX1" fmla="*/ 15561 w 767676"/>
                  <a:gd name="connsiteY1" fmla="*/ 0 h 260605"/>
                  <a:gd name="connsiteX2" fmla="*/ 369107 w 767676"/>
                  <a:gd name="connsiteY2" fmla="*/ 0 h 260605"/>
                  <a:gd name="connsiteX3" fmla="*/ 752115 w 767676"/>
                  <a:gd name="connsiteY3" fmla="*/ 0 h 260605"/>
                  <a:gd name="connsiteX4" fmla="*/ 767676 w 767676"/>
                  <a:gd name="connsiteY4" fmla="*/ 15561 h 260605"/>
                  <a:gd name="connsiteX5" fmla="*/ 767676 w 767676"/>
                  <a:gd name="connsiteY5" fmla="*/ 245044 h 260605"/>
                  <a:gd name="connsiteX6" fmla="*/ 752115 w 767676"/>
                  <a:gd name="connsiteY6" fmla="*/ 260605 h 260605"/>
                  <a:gd name="connsiteX7" fmla="*/ 369107 w 767676"/>
                  <a:gd name="connsiteY7" fmla="*/ 260605 h 260605"/>
                  <a:gd name="connsiteX8" fmla="*/ 15561 w 767676"/>
                  <a:gd name="connsiteY8" fmla="*/ 260605 h 260605"/>
                  <a:gd name="connsiteX9" fmla="*/ 0 w 767676"/>
                  <a:gd name="connsiteY9" fmla="*/ 245044 h 260605"/>
                  <a:gd name="connsiteX10" fmla="*/ 0 w 767676"/>
                  <a:gd name="connsiteY10" fmla="*/ 15561 h 2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7676" h="260605" fill="none" extrusionOk="0">
                    <a:moveTo>
                      <a:pt x="0" y="15561"/>
                    </a:moveTo>
                    <a:cubicBezTo>
                      <a:pt x="112" y="5328"/>
                      <a:pt x="6483" y="851"/>
                      <a:pt x="15561" y="0"/>
                    </a:cubicBezTo>
                    <a:cubicBezTo>
                      <a:pt x="133738" y="-7432"/>
                      <a:pt x="216528" y="-3432"/>
                      <a:pt x="369107" y="0"/>
                    </a:cubicBezTo>
                    <a:cubicBezTo>
                      <a:pt x="521686" y="3432"/>
                      <a:pt x="644378" y="-7762"/>
                      <a:pt x="752115" y="0"/>
                    </a:cubicBezTo>
                    <a:cubicBezTo>
                      <a:pt x="759394" y="350"/>
                      <a:pt x="767758" y="6058"/>
                      <a:pt x="767676" y="15561"/>
                    </a:cubicBezTo>
                    <a:cubicBezTo>
                      <a:pt x="761434" y="88415"/>
                      <a:pt x="761004" y="140158"/>
                      <a:pt x="767676" y="245044"/>
                    </a:cubicBezTo>
                    <a:cubicBezTo>
                      <a:pt x="767550" y="253945"/>
                      <a:pt x="760972" y="261048"/>
                      <a:pt x="752115" y="260605"/>
                    </a:cubicBezTo>
                    <a:cubicBezTo>
                      <a:pt x="561063" y="262214"/>
                      <a:pt x="499765" y="265849"/>
                      <a:pt x="369107" y="260605"/>
                    </a:cubicBezTo>
                    <a:cubicBezTo>
                      <a:pt x="238449" y="255361"/>
                      <a:pt x="155484" y="260140"/>
                      <a:pt x="15561" y="260605"/>
                    </a:cubicBezTo>
                    <a:cubicBezTo>
                      <a:pt x="6971" y="260975"/>
                      <a:pt x="1725" y="253124"/>
                      <a:pt x="0" y="245044"/>
                    </a:cubicBezTo>
                    <a:cubicBezTo>
                      <a:pt x="-7888" y="150434"/>
                      <a:pt x="-5515" y="127971"/>
                      <a:pt x="0" y="15561"/>
                    </a:cubicBezTo>
                    <a:close/>
                  </a:path>
                  <a:path w="767676" h="260605" stroke="0" extrusionOk="0">
                    <a:moveTo>
                      <a:pt x="0" y="15561"/>
                    </a:moveTo>
                    <a:cubicBezTo>
                      <a:pt x="996" y="5084"/>
                      <a:pt x="6688" y="539"/>
                      <a:pt x="15561" y="0"/>
                    </a:cubicBezTo>
                    <a:cubicBezTo>
                      <a:pt x="130033" y="16377"/>
                      <a:pt x="262722" y="-8893"/>
                      <a:pt x="391204" y="0"/>
                    </a:cubicBezTo>
                    <a:cubicBezTo>
                      <a:pt x="519686" y="8893"/>
                      <a:pt x="575818" y="226"/>
                      <a:pt x="752115" y="0"/>
                    </a:cubicBezTo>
                    <a:cubicBezTo>
                      <a:pt x="761028" y="-89"/>
                      <a:pt x="768342" y="7484"/>
                      <a:pt x="767676" y="15561"/>
                    </a:cubicBezTo>
                    <a:cubicBezTo>
                      <a:pt x="777480" y="115381"/>
                      <a:pt x="771694" y="143756"/>
                      <a:pt x="767676" y="245044"/>
                    </a:cubicBezTo>
                    <a:cubicBezTo>
                      <a:pt x="767374" y="253596"/>
                      <a:pt x="759335" y="261432"/>
                      <a:pt x="752115" y="260605"/>
                    </a:cubicBezTo>
                    <a:cubicBezTo>
                      <a:pt x="597759" y="256222"/>
                      <a:pt x="528139" y="243591"/>
                      <a:pt x="369107" y="260605"/>
                    </a:cubicBezTo>
                    <a:cubicBezTo>
                      <a:pt x="210075" y="277619"/>
                      <a:pt x="163702" y="255449"/>
                      <a:pt x="15561" y="260605"/>
                    </a:cubicBezTo>
                    <a:cubicBezTo>
                      <a:pt x="6727" y="261571"/>
                      <a:pt x="-784" y="253559"/>
                      <a:pt x="0" y="245044"/>
                    </a:cubicBezTo>
                    <a:cubicBezTo>
                      <a:pt x="4506" y="145876"/>
                      <a:pt x="8984" y="111849"/>
                      <a:pt x="0" y="1556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162" name="Delete Icon">
                <a:extLst>
                  <a:ext uri="{FF2B5EF4-FFF2-40B4-BE49-F238E27FC236}">
                    <a16:creationId xmlns:a16="http://schemas.microsoft.com/office/drawing/2014/main" id="{4B7C5A56-E24F-4B2F-B7EF-74181D2F904C}"/>
                  </a:ext>
                </a:extLst>
              </p:cNvPr>
              <p:cNvSpPr/>
              <p:nvPr/>
            </p:nvSpPr>
            <p:spPr>
              <a:xfrm rot="16200000">
                <a:off x="1741551" y="3082213"/>
                <a:ext cx="154545" cy="154545"/>
              </a:xfrm>
              <a:prstGeom prst="mathMultiply">
                <a:avLst>
                  <a:gd name="adj1" fmla="val 57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Filters Dropdown">
              <a:extLst>
                <a:ext uri="{FF2B5EF4-FFF2-40B4-BE49-F238E27FC236}">
                  <a16:creationId xmlns:a16="http://schemas.microsoft.com/office/drawing/2014/main" id="{2FE04AC0-AD75-4810-A53A-BF59DE0D6677}"/>
                </a:ext>
              </a:extLst>
            </p:cNvPr>
            <p:cNvGrpSpPr/>
            <p:nvPr/>
          </p:nvGrpSpPr>
          <p:grpSpPr>
            <a:xfrm>
              <a:off x="1593140" y="3277720"/>
              <a:ext cx="1267698" cy="249421"/>
              <a:chOff x="1593140" y="3277720"/>
              <a:chExt cx="1267698" cy="249421"/>
            </a:xfrm>
          </p:grpSpPr>
          <p:sp>
            <p:nvSpPr>
              <p:cNvPr id="164" name="Filter Placeholder Box">
                <a:extLst>
                  <a:ext uri="{FF2B5EF4-FFF2-40B4-BE49-F238E27FC236}">
                    <a16:creationId xmlns:a16="http://schemas.microsoft.com/office/drawing/2014/main" id="{806A9231-FB5E-4E94-8017-FF616C0614F9}"/>
                  </a:ext>
                </a:extLst>
              </p:cNvPr>
              <p:cNvSpPr/>
              <p:nvPr/>
            </p:nvSpPr>
            <p:spPr>
              <a:xfrm>
                <a:off x="1593140" y="3277720"/>
                <a:ext cx="1267698" cy="249421"/>
              </a:xfrm>
              <a:custGeom>
                <a:avLst/>
                <a:gdLst>
                  <a:gd name="connsiteX0" fmla="*/ 0 w 1267698"/>
                  <a:gd name="connsiteY0" fmla="*/ 14893 h 249421"/>
                  <a:gd name="connsiteX1" fmla="*/ 14893 w 1267698"/>
                  <a:gd name="connsiteY1" fmla="*/ 0 h 249421"/>
                  <a:gd name="connsiteX2" fmla="*/ 609091 w 1267698"/>
                  <a:gd name="connsiteY2" fmla="*/ 0 h 249421"/>
                  <a:gd name="connsiteX3" fmla="*/ 1252805 w 1267698"/>
                  <a:gd name="connsiteY3" fmla="*/ 0 h 249421"/>
                  <a:gd name="connsiteX4" fmla="*/ 1267698 w 1267698"/>
                  <a:gd name="connsiteY4" fmla="*/ 14893 h 249421"/>
                  <a:gd name="connsiteX5" fmla="*/ 1267698 w 1267698"/>
                  <a:gd name="connsiteY5" fmla="*/ 234528 h 249421"/>
                  <a:gd name="connsiteX6" fmla="*/ 1252805 w 1267698"/>
                  <a:gd name="connsiteY6" fmla="*/ 249421 h 249421"/>
                  <a:gd name="connsiteX7" fmla="*/ 609091 w 1267698"/>
                  <a:gd name="connsiteY7" fmla="*/ 249421 h 249421"/>
                  <a:gd name="connsiteX8" fmla="*/ 14893 w 1267698"/>
                  <a:gd name="connsiteY8" fmla="*/ 249421 h 249421"/>
                  <a:gd name="connsiteX9" fmla="*/ 0 w 1267698"/>
                  <a:gd name="connsiteY9" fmla="*/ 234528 h 249421"/>
                  <a:gd name="connsiteX10" fmla="*/ 0 w 1267698"/>
                  <a:gd name="connsiteY10" fmla="*/ 14893 h 2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7698" h="249421" fill="none" extrusionOk="0">
                    <a:moveTo>
                      <a:pt x="0" y="14893"/>
                    </a:moveTo>
                    <a:cubicBezTo>
                      <a:pt x="139" y="4624"/>
                      <a:pt x="6558" y="194"/>
                      <a:pt x="14893" y="0"/>
                    </a:cubicBezTo>
                    <a:cubicBezTo>
                      <a:pt x="275337" y="-18723"/>
                      <a:pt x="482852" y="2511"/>
                      <a:pt x="609091" y="0"/>
                    </a:cubicBezTo>
                    <a:cubicBezTo>
                      <a:pt x="735330" y="-2511"/>
                      <a:pt x="1037634" y="9407"/>
                      <a:pt x="1252805" y="0"/>
                    </a:cubicBezTo>
                    <a:cubicBezTo>
                      <a:pt x="1259929" y="293"/>
                      <a:pt x="1267767" y="5904"/>
                      <a:pt x="1267698" y="14893"/>
                    </a:cubicBezTo>
                    <a:cubicBezTo>
                      <a:pt x="1263100" y="93018"/>
                      <a:pt x="1272742" y="172349"/>
                      <a:pt x="1267698" y="234528"/>
                    </a:cubicBezTo>
                    <a:cubicBezTo>
                      <a:pt x="1266936" y="244617"/>
                      <a:pt x="1261761" y="250652"/>
                      <a:pt x="1252805" y="249421"/>
                    </a:cubicBezTo>
                    <a:cubicBezTo>
                      <a:pt x="959896" y="243288"/>
                      <a:pt x="854067" y="263421"/>
                      <a:pt x="609091" y="249421"/>
                    </a:cubicBezTo>
                    <a:cubicBezTo>
                      <a:pt x="364115" y="235421"/>
                      <a:pt x="196985" y="230076"/>
                      <a:pt x="14893" y="249421"/>
                    </a:cubicBezTo>
                    <a:cubicBezTo>
                      <a:pt x="6686" y="251236"/>
                      <a:pt x="355" y="242647"/>
                      <a:pt x="0" y="234528"/>
                    </a:cubicBezTo>
                    <a:cubicBezTo>
                      <a:pt x="-8531" y="150368"/>
                      <a:pt x="5840" y="75555"/>
                      <a:pt x="0" y="14893"/>
                    </a:cubicBezTo>
                    <a:close/>
                  </a:path>
                  <a:path w="1267698" h="249421" stroke="0" extrusionOk="0">
                    <a:moveTo>
                      <a:pt x="0" y="14893"/>
                    </a:moveTo>
                    <a:cubicBezTo>
                      <a:pt x="698" y="5349"/>
                      <a:pt x="6050" y="1193"/>
                      <a:pt x="14893" y="0"/>
                    </a:cubicBezTo>
                    <a:cubicBezTo>
                      <a:pt x="283976" y="22796"/>
                      <a:pt x="484849" y="-2258"/>
                      <a:pt x="646228" y="0"/>
                    </a:cubicBezTo>
                    <a:cubicBezTo>
                      <a:pt x="807608" y="2258"/>
                      <a:pt x="949715" y="21470"/>
                      <a:pt x="1252805" y="0"/>
                    </a:cubicBezTo>
                    <a:cubicBezTo>
                      <a:pt x="1261771" y="-207"/>
                      <a:pt x="1268493" y="7285"/>
                      <a:pt x="1267698" y="14893"/>
                    </a:cubicBezTo>
                    <a:cubicBezTo>
                      <a:pt x="1270961" y="90368"/>
                      <a:pt x="1269859" y="138279"/>
                      <a:pt x="1267698" y="234528"/>
                    </a:cubicBezTo>
                    <a:cubicBezTo>
                      <a:pt x="1266339" y="242564"/>
                      <a:pt x="1260524" y="249726"/>
                      <a:pt x="1252805" y="249421"/>
                    </a:cubicBezTo>
                    <a:cubicBezTo>
                      <a:pt x="947997" y="264170"/>
                      <a:pt x="903873" y="230360"/>
                      <a:pt x="609091" y="249421"/>
                    </a:cubicBezTo>
                    <a:cubicBezTo>
                      <a:pt x="314309" y="268482"/>
                      <a:pt x="308927" y="253459"/>
                      <a:pt x="14893" y="249421"/>
                    </a:cubicBezTo>
                    <a:cubicBezTo>
                      <a:pt x="6611" y="249650"/>
                      <a:pt x="-1489" y="242603"/>
                      <a:pt x="0" y="234528"/>
                    </a:cubicBezTo>
                    <a:cubicBezTo>
                      <a:pt x="4560" y="153223"/>
                      <a:pt x="3547" y="107436"/>
                      <a:pt x="0" y="14893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8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en-US" sz="850" b="1" dirty="0">
                    <a:solidFill>
                      <a:srgbClr val="2F2F2F"/>
                    </a:solidFill>
                  </a:rPr>
                  <a:t>Collection &amp; Filters</a:t>
                </a:r>
              </a:p>
            </p:txBody>
          </p:sp>
          <p:grpSp>
            <p:nvGrpSpPr>
              <p:cNvPr id="165" name="Dropdown Icon">
                <a:extLst>
                  <a:ext uri="{FF2B5EF4-FFF2-40B4-BE49-F238E27FC236}">
                    <a16:creationId xmlns:a16="http://schemas.microsoft.com/office/drawing/2014/main" id="{A0E197FD-260E-4CA3-9AAF-98A27CAA6C69}"/>
                  </a:ext>
                </a:extLst>
              </p:cNvPr>
              <p:cNvGrpSpPr/>
              <p:nvPr/>
            </p:nvGrpSpPr>
            <p:grpSpPr>
              <a:xfrm rot="13229624">
                <a:off x="1678078" y="3360662"/>
                <a:ext cx="93784" cy="81757"/>
                <a:chOff x="1440759" y="3084143"/>
                <a:chExt cx="178179" cy="191055"/>
              </a:xfrm>
            </p:grpSpPr>
            <p:cxnSp>
              <p:nvCxnSpPr>
                <p:cNvPr id="166" name="Line 2">
                  <a:extLst>
                    <a:ext uri="{FF2B5EF4-FFF2-40B4-BE49-F238E27FC236}">
                      <a16:creationId xmlns:a16="http://schemas.microsoft.com/office/drawing/2014/main" id="{64474C29-4A40-47CB-8171-8B6EBFA6F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209" y="3165469"/>
                  <a:ext cx="109729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Line 1">
                  <a:extLst>
                    <a:ext uri="{FF2B5EF4-FFF2-40B4-BE49-F238E27FC236}">
                      <a16:creationId xmlns:a16="http://schemas.microsoft.com/office/drawing/2014/main" id="{75581E8A-349B-4F1F-9D66-9E644E910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40759" y="3084143"/>
                  <a:ext cx="109729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Xbox Logo">
              <a:extLst>
                <a:ext uri="{FF2B5EF4-FFF2-40B4-BE49-F238E27FC236}">
                  <a16:creationId xmlns:a16="http://schemas.microsoft.com/office/drawing/2014/main" id="{599AE37F-0A92-495D-B7A5-F333F35767E9}"/>
                </a:ext>
              </a:extLst>
            </p:cNvPr>
            <p:cNvGrpSpPr/>
            <p:nvPr/>
          </p:nvGrpSpPr>
          <p:grpSpPr>
            <a:xfrm>
              <a:off x="1596170" y="3106415"/>
              <a:ext cx="449309" cy="85793"/>
              <a:chOff x="1596170" y="3106415"/>
              <a:chExt cx="449309" cy="85793"/>
            </a:xfrm>
          </p:grpSpPr>
          <p:grpSp>
            <p:nvGrpSpPr>
              <p:cNvPr id="174" name="Xbox Dropdown Icon">
                <a:extLst>
                  <a:ext uri="{FF2B5EF4-FFF2-40B4-BE49-F238E27FC236}">
                    <a16:creationId xmlns:a16="http://schemas.microsoft.com/office/drawing/2014/main" id="{AFE1782F-115A-4208-AEDC-407A024AC295}"/>
                  </a:ext>
                </a:extLst>
              </p:cNvPr>
              <p:cNvGrpSpPr/>
              <p:nvPr/>
            </p:nvGrpSpPr>
            <p:grpSpPr>
              <a:xfrm rot="18629624">
                <a:off x="1997316" y="3140913"/>
                <a:ext cx="48159" cy="48167"/>
                <a:chOff x="1436802" y="3086869"/>
                <a:chExt cx="182849" cy="191541"/>
              </a:xfrm>
            </p:grpSpPr>
            <p:cxnSp>
              <p:nvCxnSpPr>
                <p:cNvPr id="175" name="Line 2">
                  <a:extLst>
                    <a:ext uri="{FF2B5EF4-FFF2-40B4-BE49-F238E27FC236}">
                      <a16:creationId xmlns:a16="http://schemas.microsoft.com/office/drawing/2014/main" id="{AC8E8B4D-9772-4145-8C89-C36B247D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919" y="3168680"/>
                  <a:ext cx="109732" cy="109730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Line 1">
                  <a:extLst>
                    <a:ext uri="{FF2B5EF4-FFF2-40B4-BE49-F238E27FC236}">
                      <a16:creationId xmlns:a16="http://schemas.microsoft.com/office/drawing/2014/main" id="{3962BA42-83A3-4EB4-AD9B-9EB2C978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36802" y="3086869"/>
                  <a:ext cx="109731" cy="109733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Xbox Text Placeholder">
                <a:extLst>
                  <a:ext uri="{FF2B5EF4-FFF2-40B4-BE49-F238E27FC236}">
                    <a16:creationId xmlns:a16="http://schemas.microsoft.com/office/drawing/2014/main" id="{5EC78322-CFB8-4ACE-8E59-8B0FA39284A3}"/>
                  </a:ext>
                </a:extLst>
              </p:cNvPr>
              <p:cNvSpPr txBox="1"/>
              <p:nvPr/>
            </p:nvSpPr>
            <p:spPr>
              <a:xfrm>
                <a:off x="1596170" y="3106415"/>
                <a:ext cx="348033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55555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156" name="Mobile Site Header">
              <a:extLst>
                <a:ext uri="{FF2B5EF4-FFF2-40B4-BE49-F238E27FC236}">
                  <a16:creationId xmlns:a16="http://schemas.microsoft.com/office/drawing/2014/main" id="{7DFD9F81-105B-4693-8BAA-FB786F8D8AC5}"/>
                </a:ext>
              </a:extLst>
            </p:cNvPr>
            <p:cNvGrpSpPr/>
            <p:nvPr/>
          </p:nvGrpSpPr>
          <p:grpSpPr>
            <a:xfrm>
              <a:off x="1469622" y="2841972"/>
              <a:ext cx="2231136" cy="213666"/>
              <a:chOff x="1469622" y="2841972"/>
              <a:chExt cx="2231136" cy="213666"/>
            </a:xfrm>
          </p:grpSpPr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A5740E0B-0C9D-47BD-9D67-4F6BD6341397}"/>
                  </a:ext>
                </a:extLst>
              </p:cNvPr>
              <p:cNvSpPr/>
              <p:nvPr/>
            </p:nvSpPr>
            <p:spPr>
              <a:xfrm>
                <a:off x="1469622" y="3046494"/>
                <a:ext cx="2231136" cy="91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 fill="none" extrusionOk="0">
                    <a:moveTo>
                      <a:pt x="0" y="0"/>
                    </a:moveTo>
                    <a:cubicBezTo>
                      <a:pt x="4791" y="327"/>
                      <a:pt x="6400" y="69"/>
                      <a:pt x="10000" y="0"/>
                    </a:cubicBezTo>
                    <a:cubicBezTo>
                      <a:pt x="9955" y="3464"/>
                      <a:pt x="10081" y="7866"/>
                      <a:pt x="10000" y="10000"/>
                    </a:cubicBezTo>
                    <a:cubicBezTo>
                      <a:pt x="6219" y="9793"/>
                      <a:pt x="4034" y="10351"/>
                      <a:pt x="0" y="10000"/>
                    </a:cubicBezTo>
                    <a:cubicBezTo>
                      <a:pt x="454" y="6185"/>
                      <a:pt x="74" y="2352"/>
                      <a:pt x="0" y="0"/>
                    </a:cubicBezTo>
                    <a:close/>
                  </a:path>
                  <a:path w="10000" h="10000" stroke="0" extrusionOk="0">
                    <a:moveTo>
                      <a:pt x="0" y="0"/>
                    </a:moveTo>
                    <a:cubicBezTo>
                      <a:pt x="3868" y="-313"/>
                      <a:pt x="7744" y="7"/>
                      <a:pt x="10000" y="0"/>
                    </a:cubicBezTo>
                    <a:cubicBezTo>
                      <a:pt x="10451" y="4945"/>
                      <a:pt x="10100" y="5440"/>
                      <a:pt x="10000" y="10000"/>
                    </a:cubicBezTo>
                    <a:cubicBezTo>
                      <a:pt x="7056" y="10499"/>
                      <a:pt x="4749" y="10060"/>
                      <a:pt x="0" y="10000"/>
                    </a:cubicBezTo>
                    <a:cubicBezTo>
                      <a:pt x="-33" y="7118"/>
                      <a:pt x="-309" y="3157"/>
                      <a:pt x="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6E6E6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Add New Profile Picture">
                <a:extLst>
                  <a:ext uri="{FF2B5EF4-FFF2-40B4-BE49-F238E27FC236}">
                    <a16:creationId xmlns:a16="http://schemas.microsoft.com/office/drawing/2014/main" id="{9436BD26-84B5-477B-9285-EAC0AE1775C9}"/>
                  </a:ext>
                </a:extLst>
              </p:cNvPr>
              <p:cNvGrpSpPr/>
              <p:nvPr/>
            </p:nvGrpSpPr>
            <p:grpSpPr>
              <a:xfrm>
                <a:off x="3437256" y="2851578"/>
                <a:ext cx="160841" cy="160841"/>
                <a:chOff x="3437256" y="2851578"/>
                <a:chExt cx="160841" cy="160841"/>
              </a:xfrm>
            </p:grpSpPr>
            <p:grpSp>
              <p:nvGrpSpPr>
                <p:cNvPr id="191" name="Add New Profile Picture">
                  <a:extLst>
                    <a:ext uri="{FF2B5EF4-FFF2-40B4-BE49-F238E27FC236}">
                      <a16:creationId xmlns:a16="http://schemas.microsoft.com/office/drawing/2014/main" id="{58684860-5832-4B81-880D-9FEE9C53FEAD}"/>
                    </a:ext>
                  </a:extLst>
                </p:cNvPr>
                <p:cNvGrpSpPr/>
                <p:nvPr/>
              </p:nvGrpSpPr>
              <p:grpSpPr>
                <a:xfrm>
                  <a:off x="3454673" y="2866931"/>
                  <a:ext cx="120412" cy="100284"/>
                  <a:chOff x="9251440" y="-1407160"/>
                  <a:chExt cx="919926" cy="766149"/>
                </a:xfrm>
              </p:grpSpPr>
              <p:pic>
                <p:nvPicPr>
                  <p:cNvPr id="192" name="Person Icon" descr="User">
                    <a:extLst>
                      <a:ext uri="{FF2B5EF4-FFF2-40B4-BE49-F238E27FC236}">
                        <a16:creationId xmlns:a16="http://schemas.microsoft.com/office/drawing/2014/main" id="{81948A47-00A0-4260-B9B9-314623821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b="17074"/>
                  <a:stretch/>
                </p:blipFill>
                <p:spPr>
                  <a:xfrm>
                    <a:off x="9251440" y="-1407160"/>
                    <a:ext cx="914400" cy="758269"/>
                  </a:xfrm>
                  <a:custGeom>
                    <a:avLst/>
                    <a:gdLst>
                      <a:gd name="connsiteX0" fmla="*/ 0 w 914400"/>
                      <a:gd name="connsiteY0" fmla="*/ 0 h 758269"/>
                      <a:gd name="connsiteX1" fmla="*/ 914400 w 914400"/>
                      <a:gd name="connsiteY1" fmla="*/ 0 h 758269"/>
                      <a:gd name="connsiteX2" fmla="*/ 914400 w 914400"/>
                      <a:gd name="connsiteY2" fmla="*/ 758269 h 758269"/>
                      <a:gd name="connsiteX3" fmla="*/ 854392 w 914400"/>
                      <a:gd name="connsiteY3" fmla="*/ 758269 h 758269"/>
                      <a:gd name="connsiteX4" fmla="*/ 876500 w 914400"/>
                      <a:gd name="connsiteY4" fmla="*/ 742484 h 758269"/>
                      <a:gd name="connsiteX5" fmla="*/ 911670 w 914400"/>
                      <a:gd name="connsiteY5" fmla="*/ 652566 h 758269"/>
                      <a:gd name="connsiteX6" fmla="*/ 791593 w 914400"/>
                      <a:gd name="connsiteY6" fmla="*/ 525403 h 758269"/>
                      <a:gd name="connsiteX7" fmla="*/ 671516 w 914400"/>
                      <a:gd name="connsiteY7" fmla="*/ 652566 h 758269"/>
                      <a:gd name="connsiteX8" fmla="*/ 706686 w 914400"/>
                      <a:gd name="connsiteY8" fmla="*/ 742484 h 758269"/>
                      <a:gd name="connsiteX9" fmla="*/ 728794 w 914400"/>
                      <a:gd name="connsiteY9" fmla="*/ 758269 h 758269"/>
                      <a:gd name="connsiteX10" fmla="*/ 0 w 914400"/>
                      <a:gd name="connsiteY10" fmla="*/ 758269 h 758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758269">
                        <a:moveTo>
                          <a:pt x="0" y="0"/>
                        </a:moveTo>
                        <a:lnTo>
                          <a:pt x="914400" y="0"/>
                        </a:lnTo>
                        <a:lnTo>
                          <a:pt x="914400" y="758269"/>
                        </a:lnTo>
                        <a:lnTo>
                          <a:pt x="854392" y="758269"/>
                        </a:lnTo>
                        <a:lnTo>
                          <a:pt x="876500" y="742484"/>
                        </a:lnTo>
                        <a:cubicBezTo>
                          <a:pt x="898230" y="719472"/>
                          <a:pt x="911670" y="687681"/>
                          <a:pt x="911670" y="652566"/>
                        </a:cubicBezTo>
                        <a:cubicBezTo>
                          <a:pt x="911670" y="582336"/>
                          <a:pt x="857910" y="525403"/>
                          <a:pt x="791593" y="525403"/>
                        </a:cubicBezTo>
                        <a:cubicBezTo>
                          <a:pt x="725276" y="525403"/>
                          <a:pt x="671516" y="582336"/>
                          <a:pt x="671516" y="652566"/>
                        </a:cubicBezTo>
                        <a:cubicBezTo>
                          <a:pt x="671516" y="687681"/>
                          <a:pt x="684956" y="719472"/>
                          <a:pt x="706686" y="742484"/>
                        </a:cubicBezTo>
                        <a:lnTo>
                          <a:pt x="728794" y="758269"/>
                        </a:lnTo>
                        <a:lnTo>
                          <a:pt x="0" y="758269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93" name="Add Button">
                    <a:extLst>
                      <a:ext uri="{FF2B5EF4-FFF2-40B4-BE49-F238E27FC236}">
                        <a16:creationId xmlns:a16="http://schemas.microsoft.com/office/drawing/2014/main" id="{0BA21006-18D5-403F-81A3-C0BCDAFA18CE}"/>
                      </a:ext>
                    </a:extLst>
                  </p:cNvPr>
                  <p:cNvSpPr/>
                  <p:nvPr/>
                </p:nvSpPr>
                <p:spPr>
                  <a:xfrm>
                    <a:off x="9916890" y="-895487"/>
                    <a:ext cx="254476" cy="254476"/>
                  </a:xfrm>
                  <a:prstGeom prst="plus">
                    <a:avLst>
                      <a:gd name="adj" fmla="val 40191"/>
                    </a:avLst>
                  </a:prstGeom>
                  <a:solidFill>
                    <a:srgbClr val="686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0" name="Circle">
                  <a:extLst>
                    <a:ext uri="{FF2B5EF4-FFF2-40B4-BE49-F238E27FC236}">
                      <a16:creationId xmlns:a16="http://schemas.microsoft.com/office/drawing/2014/main" id="{57E6A5ED-F857-466A-995E-7B5D7535C6AA}"/>
                    </a:ext>
                  </a:extLst>
                </p:cNvPr>
                <p:cNvSpPr/>
                <p:nvPr/>
              </p:nvSpPr>
              <p:spPr>
                <a:xfrm>
                  <a:off x="3437256" y="2851578"/>
                  <a:ext cx="160841" cy="160841"/>
                </a:xfrm>
                <a:custGeom>
                  <a:avLst/>
                  <a:gdLst>
                    <a:gd name="connsiteX0" fmla="*/ 0 w 160841"/>
                    <a:gd name="connsiteY0" fmla="*/ 80421 h 160841"/>
                    <a:gd name="connsiteX1" fmla="*/ 80421 w 160841"/>
                    <a:gd name="connsiteY1" fmla="*/ 0 h 160841"/>
                    <a:gd name="connsiteX2" fmla="*/ 160842 w 160841"/>
                    <a:gd name="connsiteY2" fmla="*/ 80421 h 160841"/>
                    <a:gd name="connsiteX3" fmla="*/ 80421 w 160841"/>
                    <a:gd name="connsiteY3" fmla="*/ 160842 h 160841"/>
                    <a:gd name="connsiteX4" fmla="*/ 0 w 160841"/>
                    <a:gd name="connsiteY4" fmla="*/ 80421 h 160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841" h="160841" extrusionOk="0">
                      <a:moveTo>
                        <a:pt x="0" y="80421"/>
                      </a:moveTo>
                      <a:cubicBezTo>
                        <a:pt x="-405" y="30043"/>
                        <a:pt x="36716" y="-2162"/>
                        <a:pt x="80421" y="0"/>
                      </a:cubicBezTo>
                      <a:cubicBezTo>
                        <a:pt x="127228" y="-791"/>
                        <a:pt x="155336" y="30719"/>
                        <a:pt x="160842" y="80421"/>
                      </a:cubicBezTo>
                      <a:cubicBezTo>
                        <a:pt x="161968" y="124020"/>
                        <a:pt x="124158" y="159688"/>
                        <a:pt x="80421" y="160842"/>
                      </a:cubicBezTo>
                      <a:cubicBezTo>
                        <a:pt x="39107" y="166534"/>
                        <a:pt x="-25" y="128733"/>
                        <a:pt x="0" y="8042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rgbClr val="737373"/>
                  </a:solidFill>
                  <a:extLst>
                    <a:ext uri="{C807C97D-BFC1-408E-A445-0C87EB9F89A2}">
                      <ask:lineSketchStyleProps xmlns:ask="http://schemas.microsoft.com/office/drawing/2018/sketchyshapes" sd="4121754831">
                        <a:prstGeom prst="ellipse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Microsoft Logo">
                <a:extLst>
                  <a:ext uri="{FF2B5EF4-FFF2-40B4-BE49-F238E27FC236}">
                    <a16:creationId xmlns:a16="http://schemas.microsoft.com/office/drawing/2014/main" id="{3FD6D8C8-B162-4E23-BB98-F65A95C7D443}"/>
                  </a:ext>
                </a:extLst>
              </p:cNvPr>
              <p:cNvGrpSpPr/>
              <p:nvPr/>
            </p:nvGrpSpPr>
            <p:grpSpPr>
              <a:xfrm>
                <a:off x="2283117" y="2841972"/>
                <a:ext cx="657794" cy="134819"/>
                <a:chOff x="2283117" y="2841972"/>
                <a:chExt cx="657794" cy="134819"/>
              </a:xfrm>
            </p:grpSpPr>
            <p:grpSp>
              <p:nvGrpSpPr>
                <p:cNvPr id="198" name="Microsoft Logo Placeholder">
                  <a:extLst>
                    <a:ext uri="{FF2B5EF4-FFF2-40B4-BE49-F238E27FC236}">
                      <a16:creationId xmlns:a16="http://schemas.microsoft.com/office/drawing/2014/main" id="{60339686-646A-4FB0-AEC3-E157431C5588}"/>
                    </a:ext>
                  </a:extLst>
                </p:cNvPr>
                <p:cNvGrpSpPr/>
                <p:nvPr/>
              </p:nvGrpSpPr>
              <p:grpSpPr>
                <a:xfrm>
                  <a:off x="2283117" y="2848236"/>
                  <a:ext cx="127319" cy="125043"/>
                  <a:chOff x="1950533" y="1912092"/>
                  <a:chExt cx="144420" cy="141838"/>
                </a:xfrm>
              </p:grpSpPr>
              <p:sp>
                <p:nvSpPr>
                  <p:cNvPr id="194" name="Square">
                    <a:extLst>
                      <a:ext uri="{FF2B5EF4-FFF2-40B4-BE49-F238E27FC236}">
                        <a16:creationId xmlns:a16="http://schemas.microsoft.com/office/drawing/2014/main" id="{7B3C90CB-CA5D-453A-A3B7-98260B84C393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6" name="Line 2">
                    <a:extLst>
                      <a:ext uri="{FF2B5EF4-FFF2-40B4-BE49-F238E27FC236}">
                        <a16:creationId xmlns:a16="http://schemas.microsoft.com/office/drawing/2014/main" id="{006BA059-EFB9-4886-9C2F-B4B0EC6686FD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Line 1">
                    <a:extLst>
                      <a:ext uri="{FF2B5EF4-FFF2-40B4-BE49-F238E27FC236}">
                        <a16:creationId xmlns:a16="http://schemas.microsoft.com/office/drawing/2014/main" id="{4A7DB76C-CB49-448B-92DF-2AACF15AB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Microsoft Text">
                  <a:extLst>
                    <a:ext uri="{FF2B5EF4-FFF2-40B4-BE49-F238E27FC236}">
                      <a16:creationId xmlns:a16="http://schemas.microsoft.com/office/drawing/2014/main" id="{367523E8-BD65-4A44-9395-6D43D4719576}"/>
                    </a:ext>
                  </a:extLst>
                </p:cNvPr>
                <p:cNvSpPr txBox="1"/>
                <p:nvPr/>
              </p:nvSpPr>
              <p:spPr>
                <a:xfrm>
                  <a:off x="2440343" y="2841972"/>
                  <a:ext cx="500568" cy="1348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85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Contoso</a:t>
                  </a:r>
                </a:p>
              </p:txBody>
            </p:sp>
          </p:grpSp>
          <p:grpSp>
            <p:nvGrpSpPr>
              <p:cNvPr id="200" name="Menu Button">
                <a:extLst>
                  <a:ext uri="{FF2B5EF4-FFF2-40B4-BE49-F238E27FC236}">
                    <a16:creationId xmlns:a16="http://schemas.microsoft.com/office/drawing/2014/main" id="{D32DC159-1BE0-410A-B06F-B7F3121D1A72}"/>
                  </a:ext>
                </a:extLst>
              </p:cNvPr>
              <p:cNvGrpSpPr/>
              <p:nvPr/>
            </p:nvGrpSpPr>
            <p:grpSpPr>
              <a:xfrm>
                <a:off x="1569107" y="2886215"/>
                <a:ext cx="109676" cy="69358"/>
                <a:chOff x="4321834" y="7099539"/>
                <a:chExt cx="189781" cy="135090"/>
              </a:xfrm>
            </p:grpSpPr>
            <p:sp>
              <p:nvSpPr>
                <p:cNvPr id="203" name="Rectangle 3">
                  <a:extLst>
                    <a:ext uri="{FF2B5EF4-FFF2-40B4-BE49-F238E27FC236}">
                      <a16:creationId xmlns:a16="http://schemas.microsoft.com/office/drawing/2014/main" id="{A54B59A0-E9F6-4CD7-9B08-1D767904699D}"/>
                    </a:ext>
                  </a:extLst>
                </p:cNvPr>
                <p:cNvSpPr/>
                <p:nvPr/>
              </p:nvSpPr>
              <p:spPr>
                <a:xfrm>
                  <a:off x="4321834" y="7207197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63962" y="7429"/>
                        <a:pt x="101364" y="-89"/>
                        <a:pt x="189781" y="0"/>
                      </a:cubicBezTo>
                      <a:cubicBezTo>
                        <a:pt x="188633" y="6730"/>
                        <a:pt x="188830" y="20567"/>
                        <a:pt x="189781" y="27432"/>
                      </a:cubicBezTo>
                      <a:cubicBezTo>
                        <a:pt x="150627" y="23840"/>
                        <a:pt x="44296" y="31223"/>
                        <a:pt x="0" y="27432"/>
                      </a:cubicBezTo>
                      <a:cubicBezTo>
                        <a:pt x="1024" y="16170"/>
                        <a:pt x="1366" y="1054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75930" y="-5552"/>
                        <a:pt x="108091" y="-5520"/>
                        <a:pt x="189781" y="0"/>
                      </a:cubicBezTo>
                      <a:cubicBezTo>
                        <a:pt x="190708" y="8872"/>
                        <a:pt x="190410" y="19259"/>
                        <a:pt x="189781" y="27432"/>
                      </a:cubicBezTo>
                      <a:cubicBezTo>
                        <a:pt x="116200" y="32360"/>
                        <a:pt x="87791" y="33405"/>
                        <a:pt x="0" y="27432"/>
                      </a:cubicBezTo>
                      <a:cubicBezTo>
                        <a:pt x="482" y="16935"/>
                        <a:pt x="799" y="7801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">
                  <a:extLst>
                    <a:ext uri="{FF2B5EF4-FFF2-40B4-BE49-F238E27FC236}">
                      <a16:creationId xmlns:a16="http://schemas.microsoft.com/office/drawing/2014/main" id="{79D92377-C101-4AD4-9CC1-EA6E79B780C3}"/>
                    </a:ext>
                  </a:extLst>
                </p:cNvPr>
                <p:cNvSpPr/>
                <p:nvPr/>
              </p:nvSpPr>
              <p:spPr>
                <a:xfrm>
                  <a:off x="4321834" y="7153368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57165" y="-7750"/>
                        <a:pt x="125307" y="5611"/>
                        <a:pt x="189781" y="0"/>
                      </a:cubicBezTo>
                      <a:cubicBezTo>
                        <a:pt x="190755" y="12107"/>
                        <a:pt x="189205" y="21011"/>
                        <a:pt x="189781" y="27432"/>
                      </a:cubicBezTo>
                      <a:cubicBezTo>
                        <a:pt x="123752" y="31664"/>
                        <a:pt x="94305" y="33629"/>
                        <a:pt x="0" y="27432"/>
                      </a:cubicBezTo>
                      <a:cubicBezTo>
                        <a:pt x="-1046" y="20317"/>
                        <a:pt x="476" y="8994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65242" y="6257"/>
                        <a:pt x="147427" y="6702"/>
                        <a:pt x="189781" y="0"/>
                      </a:cubicBezTo>
                      <a:cubicBezTo>
                        <a:pt x="190696" y="7294"/>
                        <a:pt x="189295" y="19060"/>
                        <a:pt x="189781" y="27432"/>
                      </a:cubicBezTo>
                      <a:cubicBezTo>
                        <a:pt x="107007" y="26560"/>
                        <a:pt x="39824" y="33230"/>
                        <a:pt x="0" y="27432"/>
                      </a:cubicBezTo>
                      <a:cubicBezTo>
                        <a:pt x="-172" y="17752"/>
                        <a:pt x="682" y="117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1">
                  <a:extLst>
                    <a:ext uri="{FF2B5EF4-FFF2-40B4-BE49-F238E27FC236}">
                      <a16:creationId xmlns:a16="http://schemas.microsoft.com/office/drawing/2014/main" id="{8AB4E919-F589-4E44-B548-4F9F17AFA88D}"/>
                    </a:ext>
                  </a:extLst>
                </p:cNvPr>
                <p:cNvSpPr/>
                <p:nvPr/>
              </p:nvSpPr>
              <p:spPr>
                <a:xfrm>
                  <a:off x="4321834" y="7099539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45288" y="3986"/>
                        <a:pt x="114206" y="5823"/>
                        <a:pt x="189781" y="0"/>
                      </a:cubicBezTo>
                      <a:cubicBezTo>
                        <a:pt x="191059" y="11470"/>
                        <a:pt x="189052" y="16780"/>
                        <a:pt x="189781" y="27432"/>
                      </a:cubicBezTo>
                      <a:cubicBezTo>
                        <a:pt x="130582" y="27305"/>
                        <a:pt x="78470" y="36817"/>
                        <a:pt x="0" y="27432"/>
                      </a:cubicBezTo>
                      <a:cubicBezTo>
                        <a:pt x="1360" y="17268"/>
                        <a:pt x="-83" y="805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49502" y="-8745"/>
                        <a:pt x="111935" y="4472"/>
                        <a:pt x="189781" y="0"/>
                      </a:cubicBezTo>
                      <a:cubicBezTo>
                        <a:pt x="189888" y="13381"/>
                        <a:pt x="189582" y="15985"/>
                        <a:pt x="189781" y="27432"/>
                      </a:cubicBezTo>
                      <a:cubicBezTo>
                        <a:pt x="137396" y="28207"/>
                        <a:pt x="51979" y="35208"/>
                        <a:pt x="0" y="27432"/>
                      </a:cubicBezTo>
                      <a:cubicBezTo>
                        <a:pt x="207" y="17000"/>
                        <a:pt x="-193" y="65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Search Icon">
                <a:extLst>
                  <a:ext uri="{FF2B5EF4-FFF2-40B4-BE49-F238E27FC236}">
                    <a16:creationId xmlns:a16="http://schemas.microsoft.com/office/drawing/2014/main" id="{A02735D6-273B-4B3B-BE68-68EC77110960}"/>
                  </a:ext>
                </a:extLst>
              </p:cNvPr>
              <p:cNvGrpSpPr/>
              <p:nvPr/>
            </p:nvGrpSpPr>
            <p:grpSpPr>
              <a:xfrm>
                <a:off x="1848751" y="2891209"/>
                <a:ext cx="81241" cy="76006"/>
                <a:chOff x="1450680" y="1960836"/>
                <a:chExt cx="92153" cy="86215"/>
              </a:xfrm>
            </p:grpSpPr>
            <p:sp>
              <p:nvSpPr>
                <p:cNvPr id="204" name="Circle">
                  <a:extLst>
                    <a:ext uri="{FF2B5EF4-FFF2-40B4-BE49-F238E27FC236}">
                      <a16:creationId xmlns:a16="http://schemas.microsoft.com/office/drawing/2014/main" id="{F508779B-CEF6-4C74-9963-2CC1B42B487C}"/>
                    </a:ext>
                  </a:extLst>
                </p:cNvPr>
                <p:cNvSpPr/>
                <p:nvPr/>
              </p:nvSpPr>
              <p:spPr>
                <a:xfrm>
                  <a:off x="1490446" y="1960836"/>
                  <a:ext cx="52387" cy="54864"/>
                </a:xfrm>
                <a:custGeom>
                  <a:avLst/>
                  <a:gdLst>
                    <a:gd name="connsiteX0" fmla="*/ 0 w 52387"/>
                    <a:gd name="connsiteY0" fmla="*/ 27432 h 54864"/>
                    <a:gd name="connsiteX1" fmla="*/ 26194 w 52387"/>
                    <a:gd name="connsiteY1" fmla="*/ 0 h 54864"/>
                    <a:gd name="connsiteX2" fmla="*/ 52388 w 52387"/>
                    <a:gd name="connsiteY2" fmla="*/ 27432 h 54864"/>
                    <a:gd name="connsiteX3" fmla="*/ 26194 w 52387"/>
                    <a:gd name="connsiteY3" fmla="*/ 54864 h 54864"/>
                    <a:gd name="connsiteX4" fmla="*/ 0 w 52387"/>
                    <a:gd name="connsiteY4" fmla="*/ 27432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" h="54864" fill="none" extrusionOk="0">
                      <a:moveTo>
                        <a:pt x="0" y="27432"/>
                      </a:moveTo>
                      <a:cubicBezTo>
                        <a:pt x="1623" y="12475"/>
                        <a:pt x="12451" y="-1489"/>
                        <a:pt x="26194" y="0"/>
                      </a:cubicBezTo>
                      <a:cubicBezTo>
                        <a:pt x="38956" y="-261"/>
                        <a:pt x="50255" y="14290"/>
                        <a:pt x="52388" y="27432"/>
                      </a:cubicBezTo>
                      <a:cubicBezTo>
                        <a:pt x="52337" y="42093"/>
                        <a:pt x="38581" y="57754"/>
                        <a:pt x="26194" y="54864"/>
                      </a:cubicBezTo>
                      <a:cubicBezTo>
                        <a:pt x="13802" y="56026"/>
                        <a:pt x="406" y="42680"/>
                        <a:pt x="0" y="27432"/>
                      </a:cubicBezTo>
                      <a:close/>
                    </a:path>
                    <a:path w="52387" h="54864" stroke="0" extrusionOk="0">
                      <a:moveTo>
                        <a:pt x="0" y="27432"/>
                      </a:moveTo>
                      <a:cubicBezTo>
                        <a:pt x="-2890" y="10499"/>
                        <a:pt x="10147" y="593"/>
                        <a:pt x="26194" y="0"/>
                      </a:cubicBezTo>
                      <a:cubicBezTo>
                        <a:pt x="42736" y="437"/>
                        <a:pt x="48929" y="12392"/>
                        <a:pt x="52388" y="27432"/>
                      </a:cubicBezTo>
                      <a:cubicBezTo>
                        <a:pt x="50325" y="44597"/>
                        <a:pt x="40499" y="55758"/>
                        <a:pt x="26194" y="54864"/>
                      </a:cubicBezTo>
                      <a:cubicBezTo>
                        <a:pt x="9789" y="53804"/>
                        <a:pt x="2557" y="43804"/>
                        <a:pt x="0" y="274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Line">
                  <a:extLst>
                    <a:ext uri="{FF2B5EF4-FFF2-40B4-BE49-F238E27FC236}">
                      <a16:creationId xmlns:a16="http://schemas.microsoft.com/office/drawing/2014/main" id="{E12CAF77-9DB9-479E-8E69-36595E595636}"/>
                    </a:ext>
                  </a:extLst>
                </p:cNvPr>
                <p:cNvCxnSpPr/>
                <p:nvPr/>
              </p:nvCxnSpPr>
              <p:spPr>
                <a:xfrm flipH="1">
                  <a:off x="1450680" y="2007104"/>
                  <a:ext cx="43554" cy="39947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Cart Icon" descr="Shopping cart">
                <a:extLst>
                  <a:ext uri="{FF2B5EF4-FFF2-40B4-BE49-F238E27FC236}">
                    <a16:creationId xmlns:a16="http://schemas.microsoft.com/office/drawing/2014/main" id="{BB93E62F-47DA-48A4-B2A7-89C728CC9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0883" y="2874768"/>
                <a:ext cx="97056" cy="97056"/>
              </a:xfrm>
              <a:prstGeom prst="rect">
                <a:avLst/>
              </a:prstGeom>
            </p:spPr>
          </p:pic>
        </p:grpSp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978ED70A-BCAA-40D0-8E5F-49A1186153F8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Address Bar">
              <a:extLst>
                <a:ext uri="{FF2B5EF4-FFF2-40B4-BE49-F238E27FC236}">
                  <a16:creationId xmlns:a16="http://schemas.microsoft.com/office/drawing/2014/main" id="{B635C4E4-CD8C-47D1-B33E-84E9C24527DB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19" name="Address Bar Placeholder">
                <a:extLst>
                  <a:ext uri="{FF2B5EF4-FFF2-40B4-BE49-F238E27FC236}">
                    <a16:creationId xmlns:a16="http://schemas.microsoft.com/office/drawing/2014/main" id="{6A112399-31F1-4BA7-8338-95CA1623E884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Website Text Placeholder">
                <a:extLst>
                  <a:ext uri="{FF2B5EF4-FFF2-40B4-BE49-F238E27FC236}">
                    <a16:creationId xmlns:a16="http://schemas.microsoft.com/office/drawing/2014/main" id="{F1D4E6FE-B960-4E42-BBF9-409F51D201FA}"/>
                  </a:ext>
                </a:extLst>
              </p:cNvPr>
              <p:cNvSpPr txBox="1"/>
              <p:nvPr/>
            </p:nvSpPr>
            <p:spPr>
              <a:xfrm>
                <a:off x="2173982" y="2574236"/>
                <a:ext cx="837064" cy="12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16" name="Refresh Graphic" descr="Refresh">
                <a:extLst>
                  <a:ext uri="{FF2B5EF4-FFF2-40B4-BE49-F238E27FC236}">
                    <a16:creationId xmlns:a16="http://schemas.microsoft.com/office/drawing/2014/main" id="{DB82A3BE-75E2-4507-B19B-754181FAA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55" name="Mobile Header">
              <a:extLst>
                <a:ext uri="{FF2B5EF4-FFF2-40B4-BE49-F238E27FC236}">
                  <a16:creationId xmlns:a16="http://schemas.microsoft.com/office/drawing/2014/main" id="{99720B41-E7BF-474F-A1F0-44C335AA4657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4" name="Wifi Graphic">
                <a:extLst>
                  <a:ext uri="{FF2B5EF4-FFF2-40B4-BE49-F238E27FC236}">
                    <a16:creationId xmlns:a16="http://schemas.microsoft.com/office/drawing/2014/main" id="{C32FA10C-68EE-4A62-A9CB-2E7F3299185D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11" name="Rectangle 4">
                  <a:extLst>
                    <a:ext uri="{FF2B5EF4-FFF2-40B4-BE49-F238E27FC236}">
                      <a16:creationId xmlns:a16="http://schemas.microsoft.com/office/drawing/2014/main" id="{BC630784-9BF2-49ED-AA6D-F8CEC7ED5C01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3">
                  <a:extLst>
                    <a:ext uri="{FF2B5EF4-FFF2-40B4-BE49-F238E27FC236}">
                      <a16:creationId xmlns:a16="http://schemas.microsoft.com/office/drawing/2014/main" id="{B84EC67C-91AF-4649-A46A-69F62E1899F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">
                  <a:extLst>
                    <a:ext uri="{FF2B5EF4-FFF2-40B4-BE49-F238E27FC236}">
                      <a16:creationId xmlns:a16="http://schemas.microsoft.com/office/drawing/2014/main" id="{1BFC8F03-E2E4-457B-8F00-7B4C66A3E84F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1">
                  <a:extLst>
                    <a:ext uri="{FF2B5EF4-FFF2-40B4-BE49-F238E27FC236}">
                      <a16:creationId xmlns:a16="http://schemas.microsoft.com/office/drawing/2014/main" id="{FC9FDA35-5A37-4CC2-914B-3BC83029043E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Time">
                <a:extLst>
                  <a:ext uri="{FF2B5EF4-FFF2-40B4-BE49-F238E27FC236}">
                    <a16:creationId xmlns:a16="http://schemas.microsoft.com/office/drawing/2014/main" id="{0ED18F30-5FC6-44D6-A204-B29FCF8228CC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3" name="Battery Percentage">
                <a:extLst>
                  <a:ext uri="{FF2B5EF4-FFF2-40B4-BE49-F238E27FC236}">
                    <a16:creationId xmlns:a16="http://schemas.microsoft.com/office/drawing/2014/main" id="{7E2E8A04-E46B-49B5-B317-097E78F83071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15" name="Signal Graphic" descr="Wi Fi">
                <a:extLst>
                  <a:ext uri="{FF2B5EF4-FFF2-40B4-BE49-F238E27FC236}">
                    <a16:creationId xmlns:a16="http://schemas.microsoft.com/office/drawing/2014/main" id="{8036312C-56F1-4C1E-AA56-F6092622F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18" name="Battery Icon" descr="Empty battery">
                <a:extLst>
                  <a:ext uri="{FF2B5EF4-FFF2-40B4-BE49-F238E27FC236}">
                    <a16:creationId xmlns:a16="http://schemas.microsoft.com/office/drawing/2014/main" id="{A5551C49-EF84-465E-9BC6-CC74EF19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33" name="Mobile Placeholder">
              <a:extLst>
                <a:ext uri="{FF2B5EF4-FFF2-40B4-BE49-F238E27FC236}">
                  <a16:creationId xmlns:a16="http://schemas.microsoft.com/office/drawing/2014/main" id="{315A93B9-D822-4CD4-B42E-116002911697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35" name="Mobile Device Body and Screen">
                <a:extLst>
                  <a:ext uri="{FF2B5EF4-FFF2-40B4-BE49-F238E27FC236}">
                    <a16:creationId xmlns:a16="http://schemas.microsoft.com/office/drawing/2014/main" id="{4B48FC22-8ED9-49B0-8BE4-D3277C4B4606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Mobile Home Button">
                <a:extLst>
                  <a:ext uri="{FF2B5EF4-FFF2-40B4-BE49-F238E27FC236}">
                    <a16:creationId xmlns:a16="http://schemas.microsoft.com/office/drawing/2014/main" id="{B445ABBC-557D-44CE-BFFF-AAB462F3C174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1">
                <a:extLst>
                  <a:ext uri="{FF2B5EF4-FFF2-40B4-BE49-F238E27FC236}">
                    <a16:creationId xmlns:a16="http://schemas.microsoft.com/office/drawing/2014/main" id="{A511AA62-61E0-4CED-8378-9AF161F143E1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937B488F-E884-4CAB-885C-A1E1A73F7687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2">
                <a:extLst>
                  <a:ext uri="{FF2B5EF4-FFF2-40B4-BE49-F238E27FC236}">
                    <a16:creationId xmlns:a16="http://schemas.microsoft.com/office/drawing/2014/main" id="{86E44024-5E46-4E3C-97C9-67EE4B61178E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AB01DBE1-EC39-4C92-8947-58AFE1F3C834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Mobile Button 3">
                <a:extLst>
                  <a:ext uri="{FF2B5EF4-FFF2-40B4-BE49-F238E27FC236}">
                    <a16:creationId xmlns:a16="http://schemas.microsoft.com/office/drawing/2014/main" id="{32BB68D3-A11C-4277-B732-399AA33A6AB7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Mobile Button 2">
                <a:extLst>
                  <a:ext uri="{FF2B5EF4-FFF2-40B4-BE49-F238E27FC236}">
                    <a16:creationId xmlns:a16="http://schemas.microsoft.com/office/drawing/2014/main" id="{B8224F22-1917-463D-B84A-8E4C095356C7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Mobile Button 1">
                <a:extLst>
                  <a:ext uri="{FF2B5EF4-FFF2-40B4-BE49-F238E27FC236}">
                    <a16:creationId xmlns:a16="http://schemas.microsoft.com/office/drawing/2014/main" id="{02E5A76E-9EF2-4C78-A01C-8D811D96825B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Mobile Device Outline">
                <a:extLst>
                  <a:ext uri="{FF2B5EF4-FFF2-40B4-BE49-F238E27FC236}">
                    <a16:creationId xmlns:a16="http://schemas.microsoft.com/office/drawing/2014/main" id="{F4E42FF0-212A-4BDD-AD01-007DC27752FE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9" name="Slide Subtitle">
            <a:extLst>
              <a:ext uri="{FF2B5EF4-FFF2-40B4-BE49-F238E27FC236}">
                <a16:creationId xmlns:a16="http://schemas.microsoft.com/office/drawing/2014/main" id="{EA4B24E6-FCC0-4C4A-A8DE-DB09BC975AF2}"/>
              </a:ext>
            </a:extLst>
          </p:cNvPr>
          <p:cNvSpPr txBox="1">
            <a:spLocks/>
          </p:cNvSpPr>
          <p:nvPr/>
        </p:nvSpPr>
        <p:spPr>
          <a:xfrm>
            <a:off x="1297414" y="1133329"/>
            <a:ext cx="10057841" cy="553998"/>
          </a:xfrm>
          <a:prstGeom prst="rect">
            <a:avLst/>
          </a:prstGeom>
        </p:spPr>
        <p:txBody>
          <a:bodyPr vert="horz" wrap="square" lIns="0" tIns="91440" rIns="146304" bIns="91440" rtlCol="0" anchor="ctr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You can iterate with a colleague and make changes back and forth while with a sketched style. And when you’re done, you can just remove that sketched style and show it as a final design, ready to be shared.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CCB42CEB-4711-4554-9287-52D683107B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7415" y="685182"/>
            <a:ext cx="3665248" cy="4061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/>
              </a:rPr>
              <a:t>Draft your designs</a:t>
            </a:r>
            <a:endParaRPr kumimoji="0" lang="en-US" sz="2000" b="0" i="0" u="none" strike="noStrike" kern="1200" cap="none" spc="-49" normalizeH="0" baseline="0" noProof="0" dirty="0">
              <a:ln w="3175"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eec1e0-d60d-49f9-97a9-4c2499717aac" xsi:nil="true"/>
    <PublishingExpirationDate xmlns="c8eec1e0-d60d-49f9-97a9-4c2499717aac" xsi:nil="true"/>
    <PublishingStartDate xmlns="c8eec1e0-d60d-49f9-97a9-4c2499717aa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1894D77699243961EC8007579EBAB" ma:contentTypeVersion="21" ma:contentTypeDescription="Create a new document." ma:contentTypeScope="" ma:versionID="7c785edd45e5ae86f48a0a4b7d26da4a">
  <xsd:schema xmlns:xsd="http://www.w3.org/2001/XMLSchema" xmlns:xs="http://www.w3.org/2001/XMLSchema" xmlns:p="http://schemas.microsoft.com/office/2006/metadata/properties" xmlns:ns2="c8eec1e0-d60d-49f9-97a9-4c2499717aac" xmlns:ns3="1bcac8b8-6a52-4ea0-bd25-20dc411db8f2" targetNamespace="http://schemas.microsoft.com/office/2006/metadata/properties" ma:root="true" ma:fieldsID="18d0cf177017b7bba96a6a5e9f013f33" ns2:_="" ns3:_="">
    <xsd:import namespace="c8eec1e0-d60d-49f9-97a9-4c2499717aac"/>
    <xsd:import namespace="1bcac8b8-6a52-4ea0-bd25-20dc411db8f2"/>
    <xsd:element name="properties">
      <xsd:complexType>
        <xsd:sequence>
          <xsd:element name="documentManagement">
            <xsd:complexType>
              <xsd:all>
                <xsd:element ref="ns2:PublishingStartDate" minOccurs="0"/>
                <xsd:element ref="ns2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ec1e0-d60d-49f9-97a9-4c2499717aac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format="DateTim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format="DateTime" ma:internalName="PublishingExpirationDate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ac8b8-6a52-4ea0-bd25-20dc411db8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4DD20C-3C3B-46A8-899C-E860E4250F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AAE564-758D-4BA2-87B5-B5A5A989E78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6670dda-0291-4061-b6e0-f6c0cb392c51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4aa919a-b200-49cb-beca-4c7e0810321e"/>
    <ds:schemaRef ds:uri="http://www.w3.org/XML/1998/namespace"/>
    <ds:schemaRef ds:uri="http://purl.org/dc/dcmitype/"/>
    <ds:schemaRef ds:uri="c8eec1e0-d60d-49f9-97a9-4c2499717aac"/>
  </ds:schemaRefs>
</ds:datastoreItem>
</file>

<file path=customXml/itemProps3.xml><?xml version="1.0" encoding="utf-8"?>
<ds:datastoreItem xmlns:ds="http://schemas.openxmlformats.org/officeDocument/2006/customXml" ds:itemID="{A877B348-4339-4629-918E-67642A6C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ec1e0-d60d-49f9-97a9-4c2499717aac"/>
    <ds:schemaRef ds:uri="1bcac8b8-6a52-4ea0-bd25-20dc411db8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Widescreen</PresentationFormat>
  <Paragraphs>202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Dynamics 365</vt:lpstr>
      <vt:lpstr>Try It Yourself!</vt:lpstr>
      <vt:lpstr>Try It Yourself!</vt:lpstr>
      <vt:lpstr>Try It Yourself!</vt:lpstr>
      <vt:lpstr>Basic Toolkit</vt:lpstr>
      <vt:lpstr>PowerPoint Presentation</vt:lpstr>
      <vt:lpstr>Draft your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2019-08-09T00:21:28Z</dcterms:created>
  <dcterms:modified xsi:type="dcterms:W3CDTF">2021-07-12T12:42:04Z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0x010100BA51894D77699243961EC8007579EBAB</vt:lpwstr>
  </property>
</Properties>
</file>